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9"/>
  </p:notesMasterIdLst>
  <p:sldIdLst>
    <p:sldId id="546" r:id="rId2"/>
    <p:sldId id="733" r:id="rId3"/>
    <p:sldId id="734" r:id="rId4"/>
    <p:sldId id="782" r:id="rId5"/>
    <p:sldId id="783" r:id="rId6"/>
    <p:sldId id="784" r:id="rId7"/>
    <p:sldId id="785" r:id="rId8"/>
    <p:sldId id="786" r:id="rId9"/>
    <p:sldId id="787" r:id="rId10"/>
    <p:sldId id="788" r:id="rId11"/>
    <p:sldId id="789" r:id="rId12"/>
    <p:sldId id="790" r:id="rId13"/>
    <p:sldId id="791" r:id="rId14"/>
    <p:sldId id="792" r:id="rId15"/>
    <p:sldId id="793" r:id="rId16"/>
    <p:sldId id="794" r:id="rId17"/>
    <p:sldId id="795" r:id="rId18"/>
    <p:sldId id="796" r:id="rId19"/>
    <p:sldId id="797" r:id="rId20"/>
    <p:sldId id="798" r:id="rId21"/>
    <p:sldId id="805" r:id="rId22"/>
    <p:sldId id="799" r:id="rId23"/>
    <p:sldId id="800" r:id="rId24"/>
    <p:sldId id="801" r:id="rId25"/>
    <p:sldId id="802" r:id="rId26"/>
    <p:sldId id="804" r:id="rId27"/>
    <p:sldId id="781" r:id="rId28"/>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328E"/>
    <a:srgbClr val="9751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87008" autoAdjust="0"/>
  </p:normalViewPr>
  <p:slideViewPr>
    <p:cSldViewPr>
      <p:cViewPr varScale="1">
        <p:scale>
          <a:sx n="60" d="100"/>
          <a:sy n="60" d="100"/>
        </p:scale>
        <p:origin x="1416" y="3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2-17T08:26:51.174"/>
    </inkml:context>
    <inkml:brush xml:id="br0">
      <inkml:brushProperty name="width" value="0.05292" units="cm"/>
      <inkml:brushProperty name="height" value="0.05292" units="cm"/>
    </inkml:brush>
  </inkml:definitions>
  <inkml:trace contextRef="#ctx0" brushRef="#br0">18615 4383 48 0,'0'0'25'15,"0"0"-1"-15,0 9-2 16,0-9-4-16,0 0-5 16,0 11-2-16,-9-16-2 15,9 5-1-15,-24-10-2 0,3-7-2 16,-11-12-1-16,-7-17-2 15,-10-21 1-15,-9-25-1 16,-9-25 1-16,3-8-2 16,5-2 1-16,7 9-1 0,10 14 1 15,11 12 0-15,12 27-1 16,13 28 1-16,12 26-1 0,-6 11-1 16,15 1-3-16,-15-1-5 15,9 13-17-15,-9-13-13 16,-3 9-1-16,3-9 0 15</inkml:trace>
  <inkml:trace contextRef="#ctx0" brushRef="#br0" timeOffset="637.8828">17942 3467 23 0,'-12'4'33'0,"12"10"0"15,0-14-6-15,-12 0-8 16,12 0-5-16,10-17-4 16,-2 3-2-16,2-15-1 15,2 5-2-15,-2-8 0 16,2 1 1-16,-3 2-2 0,1 9-1 16,0 3 1-16,1 8-1 15,-1 9 1-15,5 10 1 16,3 4-1-16,4 0-1 15,0 2 1-15,2 0 0 16,-3-2-1-16,0-4 0 16,-3-3-1-1,-3 1 0-15,-5-4 0 16,-10-4 0-16,14 8 0 0,-14-8-1 16,10 0-4-16,-10 0-22 15,0 0-20-15,-10-8 1 16,-7-13-1-16,-4-5 1 15</inkml:trace>
</inkml:ink>
</file>

<file path=ppt/ink/ink1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01-13T11:12:45.481"/>
    </inkml:context>
    <inkml:brush xml:id="br0">
      <inkml:brushProperty name="width" value="0.05292" units="cm"/>
      <inkml:brushProperty name="height" value="0.05292" units="cm"/>
      <inkml:brushProperty name="color" value="#7030A0"/>
    </inkml:brush>
    <inkml:brush xml:id="br1">
      <inkml:brushProperty name="width" value="0.05292" units="cm"/>
      <inkml:brushProperty name="height" value="0.05292" units="cm"/>
      <inkml:brushProperty name="color" value="#FF0000"/>
    </inkml:brush>
  </inkml:definitions>
  <inkml:trace contextRef="#ctx0" brushRef="#br0">7897 14571 1076 0,'-4'1'385'16,"-4"11"-329"-16,-8 2-22 16,-26 17-20-16,-17 15 12 15,-36 26 7-15,-16 22 1 16,-32 23-2-16,-11 10-11 16,-2 7-8-16,-4-5-1 0,25-17-3 15,21-13 0-15,34-32 2 16,27-19-74-16</inkml:trace>
  <inkml:trace contextRef="#ctx0" brushRef="#br0" timeOffset="684.5917">13744 14804 1092 0,'5'-3'404'0,"6"-6"-277"15,3 7-129-15,-9 3-4 0,-14 13-2 16,-15 14 24-16,-41 32 45 15,-26 17 29-15,-48 36 25 16,-29 21-20-16,-35 17-36 16,2 1-22-16,5-11-68 15</inkml:trace>
  <inkml:trace contextRef="#ctx0" brushRef="#br1" timeOffset="3969.681">5759 17218 407 0,'3'-1'266'0,"5"-7"35"15,4-7-85-15,5-8-40 16,3-6-24-16,4-6-21 16,-5 0 0-16,-3-2 9 15,-4 0-8-15,-11 6-45 16,5 4-13-16,-2 13-33 15,-4 7-7-15,0 9-11 16,-5 5-14-16,3 10-19 16,2 7-10-16,3 14-3 0,9 8 2 15,-2 8 11-15,-2 6 6 16,1-2 6-16,-4-6-50 16,1-12-190-16</inkml:trace>
  <inkml:trace contextRef="#ctx0" brushRef="#br1" timeOffset="4173.2388">5561 17411 1205 0,'4'2'443'0,"14"-2"-332"15,14-2-38-15,35-3 8 16,13-3-6-16,21 2-25 15,5 3-8-15,-1 3-18 16,-6 1-21-16,-6 3-101 16,-12 3-108-16</inkml:trace>
  <inkml:trace contextRef="#ctx0" brushRef="#br1" timeOffset="4594.6357">5832 17746 693 0,'-9'-7'405'15,"-1"-10"17"-15,7-2-214 0,18-7-77 16,10-1-13-16,13 1-30 15,6 5-3-15,-4 14-16 16,1 10-11-16,-11 17-15 16,-12 7-3-16,-17 14 3 15,-9 4-1-15,-14 7-8 16,-2 2-8-16,-6-6-8 16,1-6 0-16,-1-19-11 15,-3-9-13-15,0-18-17 16,3-10-11-16,11-9-4 15,12-8 7-15,14-2 3 16,11 4 6-16,11 9 17 16,5 12 5-16,0 13 21 15,4 11 6-15,-3 13-2 16,-2 0 2-16,1 0-12 16,-6-5 5-16,9-11-85 15</inkml:trace>
  <inkml:trace contextRef="#ctx0" brushRef="#br1" timeOffset="5070.8783">6579 17390 981 0,'2'3'450'15,"6"9"-195"-15,7-1-51 16,9 0-62-16,5-1-32 15,10-9-45-15,2-3-17 16,-3-13-9-16,-5-3-4 16,-10-10 1-16,-7-3-1 15,-11 1-5-15,-2 1-2 0,-6 5-6 16,-12 4-8-16,-9 9-14 16,-12 6-7-16,-4 13-11 15,0 9 0-15,5 16-2 16,5 4 2-16,8 5 4 15,8 2-1-15,14-1 9 16,8-3 3-16,20-8 3 16,7-6 6-16,21-13-1 15,4-4 2-15,4-11 9 16,-2-3-61-16,-7-16-336 16</inkml:trace>
  <inkml:trace contextRef="#ctx0" brushRef="#br1" timeOffset="5353.4564">7006 16958 1179 0,'3'1'494'0,"4"4"-275"16,12-1-47-16,16-2-65 16,7 1-23-16,15-7-41 15,1 3 33-15,-2-4-135 16</inkml:trace>
  <inkml:trace contextRef="#ctx0" brushRef="#br1" timeOffset="5899.8598">7720 16820 750 0,'-2'7'409'0,"-6"7"-96"16,-7-1-54-16,-8-4-96 16,-3-7-35-16,0-9-50 15,-1-6-17-15,8-15-31 16,5-1-16-16,8 0-23 16,6 0-11-16,13 8 4 15,4 2 5-15,12 9 12 16,4 7 9-16,5 10-1 15,-2 7 2-15,-7 7 7 16,-12 3 11-16,-22 7 8 16,-8 5 0-16,-19 3-5 15,-1-2-8-15,1-5-8 16,1-3-2-16,8-8 2 16,3-3-2-16,8-5-6 15,7-3-8-15,5 0-9 0,4-3-2 16,11-1 5-16,5-1 3 15,11 0 4-15,6-4 3 16,7-3-46-16,1-3-61 16</inkml:trace>
  <inkml:trace contextRef="#ctx0" brushRef="#br1" timeOffset="6259.3559">7983 16638 990 0,'0'-6'480'0,"2"1"-194"16,2 5-72-16,-4 0-111 16,0 0-40-16,4 27-20 15,1 38-12-15,-12-20-3 16,1 7-2-16,5-3-15 16,1 2-5-16,10-11-3 15,2-4 2-15,2-14 2 0,2-6 3 16,1-11 13-16,-1-4-22 15,6-10-86-15,-3-4-90 16</inkml:trace>
  <inkml:trace contextRef="#ctx0" brushRef="#br1" timeOffset="6467.1392">7889 16855 1092 0,'0'3'475'0,"0"5"-202"15,14 5-102-15,7-5-38 16,11-1-25-16,16-5-49 0,-3-3 25 16,3-3-136-16</inkml:trace>
  <inkml:trace contextRef="#ctx0" brushRef="#br1" timeOffset="6897.4316">8507 16597 734 0,'0'-1'495'16,"-1"-4"-26"-16,-7 7-207 15,-3 12-59-15,-10 14-95 16,-3 7-23-16,-3 20-16 0,-2 5-8 16,3 6-21-16,-2 4-11 15,-2-5-16-15,2-1-4 0,2-16-1 16,3-4 1-16,10-17-37 15,5-10-72-15</inkml:trace>
  <inkml:trace contextRef="#ctx0" brushRef="#br1" timeOffset="7303.4872">8500 16907 881 0,'3'1'427'15,"3"1"-158"-15,12-2-118 16,8 0-36-16,17 0-42 15,4 3-13-15,5 1-29 16,-3-4-8-16,-12 1-30 16,-6-4-48-16,-11-5-236 15</inkml:trace>
  <inkml:trace contextRef="#ctx0" brushRef="#br1" timeOffset="7656.4773">8668 16936 619 0,'-2'1'346'0,"-1"8"-58"16,1 5-74-16,-5-1-65 15,-1 7-17-15,0 4-16 16,1 0-8-16,7 6-14 16,4-4-13-16,12-5-13 15,4-6 4-15,7-13 1 31,1-3-3-31,-2-8-15 0,0 2-11 0,-3 1 0 16,-3-3-44-16</inkml:trace>
  <inkml:trace contextRef="#ctx0" brushRef="#br1" timeOffset="8229.661">9404 17326 724 0,'1'-2'345'0,"10"-2"-106"15,8 0-84-15,21 4-61 16,14 2-25-16,23 1-45 16,1 1-5-16,5-4-57 15,-13 0-197-15</inkml:trace>
  <inkml:trace contextRef="#ctx0" brushRef="#br1" timeOffset="8418.0117">9471 17472 1159 0,'7'0'453'15,"14"1"-271"-15,15 0-50 16,27-2-22-16,8-3-17 16,4-1-45-16,-5-1-26 15</inkml:trace>
  <inkml:trace contextRef="#ctx0" brushRef="#br1" timeOffset="8903.7445">10501 17197 717 0,'11'-15'316'15,"13"-24"-147"-15,8-5 9 0,0-8-5 16,-5-3-9-16,-3 0-24 16,-6 3-29-16,-9 10-39 15,-8 9-7-15,-2 18-13 16,-5 9 4-16,0 15-12 16,-1 12-15-16,2 18-21 15,3 8-6-15,5 8-2 16,10 0-1-16,5-3 2 15,-2 0 33-15,4-5-122 16,-8-2-70-16</inkml:trace>
  <inkml:trace contextRef="#ctx0" brushRef="#br1" timeOffset="9122.0855">10391 17394 869 0,'7'0'422'0,"7"0"-87"15,18 0-215-15,17 3 2 16,29 0-31-16,10 2-27 16,4-1-33-16,-5 0-7 15,-16-1-7-15,-6-3-27 16,-9-1-154-16</inkml:trace>
  <inkml:trace contextRef="#ctx0" brushRef="#br1" timeOffset="9732.1257">10753 17585 770 0,'-14'-3'435'0,"-19"2"-62"16,-3 1-93-16,-3 9-85 15,4 5-55-15,13 6-75 16,10 3-29-16,18 5-37 15,13-1-5-15,25 3-2 16,7-4 3-16,3-2 6 0,-3-1 4 16,-19-2 6-16,-10 2 4 15,-18 1 4-15,-7 0 2 16,-18 0 2-16,-5 2-2 16,-17-8-1-16,-3-2-3 15,-1-10-19-15,7-6-7 16,19-9-19-16,8-6-5 15,23-12 1 1,10-6 5-16,18-10 26 16,8-6 11-16,-5-6 25 15,-4 4 10-15,-18 4 9 16,-17 11 0-16,-16 10-12 16,-13 9-9-16,-26 16-31 15,-7 7-2-15</inkml:trace>
</inkml:ink>
</file>

<file path=ppt/ink/ink1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01-13T11:13:01.19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definitions>
  <inkml:trace contextRef="#ctx0" brushRef="#br0">5777 10156 580 0,'3'10'318'0,"12"14"-35"15,9-3-159-15,16-8-60 16,6-5-7-16,3-12-8 15,-1-6-6-15,-5-11-12 16,-5-3-1-16,-12-5 1 16,-7 0 16-16,-16 4 47 15,-7 5 25-15,-17 9 28 16,-7 5 2-16,-9 12-24 16,-1 5-19-16,-2 15-33 31,1 6-21-31,9 12-37 0,1 6-12 15,15 6-5-15,13-1-5 16,15-5 8-16,16-6 4 16,16-11 2-16,5-9 7 15,10-12-5-15,-4-7 1 16,0-10 21-16,-2-9-55 16,-11-11-18-16</inkml:trace>
  <inkml:trace contextRef="#ctx0" brushRef="#br0" timeOffset="328.0472">6211 9761 939 0,'-5'-1'528'0,"-2"0"-117"16,13-1-218-16,6-2-54 15,22 2-90-15,10 0-18 16,10 1-16-16,5-1 51 16,-5 0-181-16</inkml:trace>
  <inkml:trace contextRef="#ctx0" brushRef="#br0" timeOffset="859.3473">6923 9579 903 0,'-7'7'421'0,"-21"1"-156"0,-2 0-53 15,-10-8-80-15,-5-8-33 16,10-3-65-16,6-7-20 15,13-1-18-15,9-1-6 16,13 1 2-16,3-1 10 16,15 4 21-16,5 4 6 15,12 10 0-15,1 3-5 0,-4 15-5 16,-5 6 6-16,-25 5 26 16,-5 6 4-16,-19 9-2 15,-12 3-9-15,-7 4-25 16,-2-5-6-16,9-11-4 15,3-8-2-15,13-13-5 16,6-4-11-16,9-5-3 16,8-3-3-16,18 1-1 15,5-1 10-15,11 0 0 16,6 2 11-16,-6-2-163 16</inkml:trace>
  <inkml:trace contextRef="#ctx0" brushRef="#br0" timeOffset="1155.976">7141 9428 855 0,'0'-2'496'0,"0"-3"-34"15,-1 9-294-15,1-4-68 16,0 0-51-16,4 14-8 0,14 47-5 16,-25-20-3-16,2 8-5 15,1 1-6-15,4 1-15 16,10-4-2-16,1-5-3 16,2-8-2-16,7-11-1 15,4-5-2-15,10-13-7 16,1-3-33-16,0-13-95 15</inkml:trace>
  <inkml:trace contextRef="#ctx0" brushRef="#br0" timeOffset="1343.4319">7090 9682 1000 0,'2'0'473'0,"6"1"-170"16,4 0-90-16,16-1-85 16,11-1-38-16,12-1-25 0,2-2-84 15</inkml:trace>
  <inkml:trace contextRef="#ctx0" brushRef="#br0" timeOffset="1702.7246">7590 9424 704 0,'1'-5'475'0,"1"-2"24"15,-2 8-154-15,-2 12-145 16,-6 10-52-16,-6 20-66 16,-3 7-17-16,-6 17-31 15,-2 6-9-15,3 1-15 16,3-3-3-16,11-12-6 15,4-10 32-15,4-20-108 0,5-7-60 16,3-17-136-16,5-5-409 16</inkml:trace>
  <inkml:trace contextRef="#ctx0" brushRef="#br0" timeOffset="1921.6835">7757 9646 920 0,'7'0'456'0,"15"2"-162"16,6-2-130-16,6 3-84 15,-1-4-39-15,-4-6-16 16,1 4-8-16,-2 0-18 15,-3 2-61-15</inkml:trace>
  <inkml:trace contextRef="#ctx0" brushRef="#br0" timeOffset="2155.7412">7919 9681 772 0,'-2'3'425'0,"-3"1"-52"16,2 8-173-16,-2 3-35 16,-2 11-27-16,-2 5-22 15,3 9-34-15,-3 0-17 16,9-2-23-16,12-4-9 16,2-11-19-16,11-7-5 15,8-10 1-15,2-4 30 16,9-9-76-16</inkml:trace>
  <inkml:trace contextRef="#ctx0" brushRef="#br0" timeOffset="2666.493">8385 10248 683 0,'4'-1'427'0,"11"0"51"0,6-3-245 16,15 3-70-16,12 0-41 0,7 1-67 15,1 0-17-15,-3 1-72 16,-8-1-83-16</inkml:trace>
  <inkml:trace contextRef="#ctx0" brushRef="#br0" timeOffset="2885.1239">8399 10369 847 0,'-2'3'444'0,"2"5"-105"16,9 2-75-16,15-3-73 15,14 1-26-15,14-1-39 16,6-5-29-16,2-2-40 0,-3-2-18 16,-4-5-51-16</inkml:trace>
  <inkml:trace contextRef="#ctx0" brushRef="#br0" timeOffset="3528.4409">9425 10062 861 0,'1'-4'401'0,"5"-13"-166"16,2-3-67-16,10-9-54 15,-4-5-3-15,1-5 13 16,-4-3-11-16,-4 1-28 15,-2 2-20-15,-2 11-39 16,-2 9-6-16,-1 12-5 16,-5 8-7-16,4 21-18 15,0 9-12-15,7 17-3 16,5 8 6-16,2 5 13 16,3-3 5-16,0-4-65 15,-4-2-47-15,-4-10-171 16</inkml:trace>
  <inkml:trace contextRef="#ctx0" brushRef="#br0" timeOffset="3731.8269">9319 10228 1034 0,'1'1'463'0,"9"3"-215"0,11 0-101 15,12-1-9-15,24-1-38 16,5-1-18-16,18-1-46 16,3 0-12-16,-7-2-34 15,-6-3-79-15</inkml:trace>
  <inkml:trace contextRef="#ctx0" brushRef="#br0" timeOffset="4177.1274">9585 10437 968 0,'1'0'510'15,"-1"2"-138"-15,-4 7-133 0,-5 8-51 16,-8 11-65-16,-3 4-28 16,-6 4-50-16,2 1-21 15,5-4-12-15,6-5-7 16,13-5-9-16,6-2-2 16,12-6 3-16,9-4 3 15,5-7 5-15,5-1 1 16,9-3 10-16,-1-2-40 15,-3 2-135-15,-3-2-94 0</inkml:trace>
  <inkml:trace contextRef="#ctx0" brushRef="#br0" timeOffset="4429.064">9721 10545 1239 0,'-1'4'546'0,"-5"6"-287"16,6 7-62-16,-2 17-105 15,-1 3-26-15,1 11-33 16,1 5-12-16,1 5-7 16,4-2 5-16,-2-5 12 15,3-7 11-15,-3-12 12 0,-1-5-4 16,-1-12-11-16,-2-5-2 15,-2-10 143-15</inkml:trace>
  <inkml:trace contextRef="#ctx0" brushRef="#br0" timeOffset="15722.867">10639 10096 703 0,'-10'2'425'0,"-11"5"-62"0,17-2-223 16,16 4-42-16,24-4-55 15,12 0 12-15,26-4-17 16,12-3-7-16,12-3-13 16,6 0 1-16,-4-5-89 15,-7 2-103-15</inkml:trace>
  <inkml:trace contextRef="#ctx0" brushRef="#br0" timeOffset="15957.7926">10788 10219 579 0,'-8'2'309'16,"-3"3"-67"-16,11 0-78 15,7-1-45-15,15 3-3 16,16-1 7-16,11 1-4 15,20-6-23-15,10-1-23 16,11-6-32-16,-3-3-12 16,-9-4-162-16,-9-1-274 0</inkml:trace>
  <inkml:trace contextRef="#ctx0" brushRef="#br0" timeOffset="16192.1127">11241 10091 1226 0,'11'-3'505'0,"16"0"-311"16,9 3-46-16,6 7-65 15,2 6-28-15,-5 6-32 16,-9 6-1-16,-15 1 7 15,-12 4 2-15,-16 5-60 16,-8-2-82-16</inkml:trace>
  <inkml:trace contextRef="#ctx0" brushRef="#br0" timeOffset="16491.2755">10838 10077 1090 0,'-10'-3'503'0,"-10"2"-224"15,-3 2-75-15,-8 13-86 16,2 10-34-16,3 9-32 16,4 5-4-16,20 3-24 15,8-2-7-15,22-6-12 16,12-4 29-16,30-14 385 16</inkml:trace>
  <inkml:trace contextRef="#ctx0" brushRef="#br0" timeOffset="17727.281">12290 10401 997 0,'1'5'400'16,"12"-2"-247"-16,4-6-11 15,15-24-27-15,8-8-18 16,3-25-41-16,-1-11-11 15,-4-5-16-15,-7-3-1 0,-10 4-4 16,-6 7-1-16,-15 9-4 16,-6 15-4-16,-12 19-7 15,-6 10 0-15,-3 17-9 16,1 7-7-16,3 25-17 16,1 8-7-16,9 23-3 15,2 6 4-15,14 11 14 16,6-1 5-16,10-2 8 15,6-4 4-15,9-23 2 16,2-6 3-16,7-29 5 16,-3-11 3-16,-10-14 12 15,-1-11 4-15,-10-12 3 16,-5-10 1-16,-7-9-1 16,0 0-10-16,-4 5-10 15,0 9-1-15,4 20-13 16,-6 9 3-16,3 19 6 15,-1 10-3-15,1 12 7 0,-1 8 1 16,-1 2 0-16,3-6 1 16,-5-6-2-16,3-9 0 15,1-10 1-15,0-8 5 16,5-10 11-16,-2-8 0 16,5-10-3-16,0-2-7 15,9 0-6-15,1 5-1 16,1 9 13-16,-2 8 11 15,-6 10 8-15,-1 7 6 0,-6 6-5 16,0 6-9-16,-7 0-11 16,5-3-6-16,5-4-75 15,2-6-85-15</inkml:trace>
  <inkml:trace contextRef="#ctx0" brushRef="#br0" timeOffset="18135.9605">13251 10225 1078 0,'6'3'484'15,"7"5"-215"-15,5 0-70 16,12-2-64-16,3-1-31 15,2-9-47-15,-1-4-12 16,-5-8-8-16,-4-1 0 16,-5-3 0-16,-8-2-1 15,-7 5-5-15,-5-3-2 0,-14 5-7 16,-4 6-4-16,-11 1-13 16,-2 7-8-16,-2 7-22 15,4 8-5-15,5 16-6 16,4 6 4-16,9 9 19 15,5 2 11-15,17-3 13 16,7-2 8-16,13-11 17 16,7-2 4-16,7-15 7 15,3-5-2-15,-2-8-14 16,0-4-1-16,-7-15-88 16,-8-7 297-16</inkml:trace>
  <inkml:trace contextRef="#ctx0" brushRef="#br0" timeOffset="18448.1894">13532 9707 1043 0,'-3'0'525'0,"2"0"-174"15,8 0-100-15,-7 0-114 16,30-1-34-16,56 1-35 15,-33 0-26-15,2-3-15 16,-1 0-27-16,-3-4 278 16</inkml:trace>
  <inkml:trace contextRef="#ctx0" brushRef="#br0" timeOffset="18956.8716">14305 9571 797 0,'-17'-1'466'0,"-9"-4"-88"0,5-4-164 16,1-5-64-16,8-6-87 16,4-4-28-16,8-2-24 31,5-2-3-31,10 5 26 0,5 6 9 15,7 8 10-15,7 4-2 16,0 15-24-16,-1 5-5 16,-14 11 18-16,-7 4 11 15,-22 6 5-15,-11 0 2 16,-12 5-24-16,0 0-12 0,6-8-9 16,7-3-5-16,13-13-8 15,3-3-3-15,5-6-3 16,11 0 4-16,7-4 5 15,9 0 2-15,11-2 0 16,4 1-2-16,7-2-73 16,0 1-78-16</inkml:trace>
  <inkml:trace contextRef="#ctx0" brushRef="#br0" timeOffset="19222.726">14657 9388 926 0,'2'-6'502'0,"5"-3"-130"0,0 2-108 16,-1 7-113-16,3 7-45 16,-6 10-32-16,2 8-20 15,0 10-25-15,-7 2-8 16,-2 6-8-16,-2-3-3 15,4 0-5-15,3 0-1 16,9-6-2-16,4-4 0 16,8-11 0-16,5-6-1 15,2-11-22-15,6-6-51 16,-6-12-174-16</inkml:trace>
  <inkml:trace contextRef="#ctx0" brushRef="#br0" timeOffset="19394.709">14639 9560 1003 0,'3'1'509'0,"5"1"-126"16,11 4-130-16,8-4-120 16,10 2-36-16,15-3-24 15,1-2-76-15</inkml:trace>
  <inkml:trace contextRef="#ctx0" brushRef="#br0" timeOffset="19801.9191">15212 9400 1157 0,'-3'7'571'16,"-6"3"-180"-16,-3 16-226 15,-5 6-55-15,-5 16-47 16,1 8-11-16,-2 9-19 16,-1 4-7-16,0-2-12 15,1-7-4-15,12-18 0 16,7-10-19-16,5-15-67 15,-1-6-84-15,7-11-494 0</inkml:trace>
  <inkml:trace contextRef="#ctx0" brushRef="#br0" timeOffset="20005.3111">15232 9585 1264 0,'14'-4'523'0,"18"2"-321"16,4 1-53-16,9 1-83 15,2 0-23-15,-5 0-23 16,-7 1-9-16,-8 0-74 16,-8-1-73-16</inkml:trace>
  <inkml:trace contextRef="#ctx0" brushRef="#br0" timeOffset="20208.3988">15414 9573 857 0,'-4'7'432'0,"-8"9"-119"16,4 8-73-16,-1 4-69 0,0 5-17 15,0 2-33-15,4 3-9 16,7-1-25-16,8-3-16 15,19-14-28-15,8-6-14 16,13-14-28-16,2-8-53 16</inkml:trace>
  <inkml:trace contextRef="#ctx0" brushRef="#br0" timeOffset="20624.0498">15778 10210 1068 0,'3'-1'478'0,"7"-4"-213"16,11 3-78-16,15 2-79 31,7 0-25-31,13 1-45 16,1 1-16-16,-6-1-78 16,-7 2-83-16</inkml:trace>
  <inkml:trace contextRef="#ctx0" brushRef="#br0" timeOffset="20811.5075">15829 10333 1012 0,'0'1'550'0,"0"2"-99"16,16-3-221-16,11 0-63 0,21 0-61 15,10 0-30-15,-2 2-43 16,1 4 8-16,-9-2-696 15</inkml:trace>
  <inkml:trace contextRef="#ctx0" brushRef="#br0" timeOffset="21785.4118">16643 10320 892 0,'1'3'380'15,"10"0"-169"-15,8-2-97 16,22-11-27-16,8-7 8 0,17-18-3 16,9-10-13-16,-5-8-14 15,-6-3-11-15,-19-5-18 16,-15-2-4-16,-21 1-8 15,-6 3-17-15,-18 19-29 16,-7 13-11-16,-11 29-9 16,-13 11 8-16,-4 24 10 15,2 9-1-15,12 12 4 16,12 5 8-16,24 3 10 16,9-1 7-16,20-7 8 15,8-3-2-15,9-14 4 16,-2-9 1-16,-3-15 7 15,-7-12 4-15,-8-9 11 16,-1-8 9-16,-10-12 16 16,0 0 4-16,-11-6-5 15,-4 2-12-15,-1 9-29 16,-5 4-14-16,1 15-27 0,3 8 0 16,0 12 8-16,2 7 7 15,0 3 16-15,0-4 4 16,8-7-2-16,-2-8 0 15,4-9 13-15,2-5 4 16,-1-12 6-16,1-3 5 16,3-5-8-16,0 0-5 15,2 4-7-15,0 5-11 16,4 10-10-16,0 5-2 16,-2 14-1-16,0 3 4 0,-7 9 5 15,-1 2 3-15,0-3-51 16,2-3 416-16</inkml:trace>
  <inkml:trace contextRef="#ctx0" brushRef="#br0" timeOffset="22114.0065">18002 9609 1187 0,'-19'8'482'16,"-23"23"-302"-16,-7 12-39 15,-3 37-50-15,5 16-21 16,13 21-37-16,10 3-12 16,24 7-20-16,14-3-1 0,27-20-3 15,15-10 1-15,19-39-16 16,2-19-54-16,-3-22-158 16</inkml:trace>
  <inkml:trace contextRef="#ctx0" brushRef="#br0" timeOffset="22457.4862">18338 9994 988 0,'3'-16'434'16,"5"-8"-210"-16,5-13-65 0,-1-5-22 15,0-1-33-15,0 0-25 16,-5 7-54-16,-2 5 0 16,-5 14 26-16,0 6 9 15,-1 10-8-15,-1 4-19 16,2 8-37-16,1 3-13 15,3 8 1-15,1 7 6 16,0 9 3-16,4 2 1 16,-2 5-8-16,2 0-54 0,-1-6-507 15</inkml:trace>
  <inkml:trace contextRef="#ctx0" brushRef="#br0" timeOffset="22676.6021">18186 10165 745 0,'3'6'402'16,"2"1"-61"-16,19-2-195 16,13 0-38-16,23-5-44 15,14 0-19-15,-3-1-25 16,-3 1-2-16,-14 3-47 15,-6 1-68-15,-9 5-191 0</inkml:trace>
  <inkml:trace contextRef="#ctx0" brushRef="#br0" timeOffset="22962.5572">18316 10378 1056 0,'0'2'481'0,"1"3"-176"16,1 3-79-16,-2 7-80 16,-1 5-24-16,-1 6-43 15,-5 1-21-15,2-4-12 16,2-1-1-16,4-5-26 15,8 1-10-15,7-6-5 0,6-4 0 16,5-7-13-16,5-1-44 16,0-8-141-16,1-1-448 15</inkml:trace>
  <inkml:trace contextRef="#ctx0" brushRef="#br0" timeOffset="23134.6727">18526 10390 1074 0,'-1'2'520'0,"-7"1"-200"0,6 12-129 16,5 6-43-16,-1 8-52 16,4 4-17-16,1 4-46 15,0 2-13-15,0 0-10 16,-5-5 6-16,2-2-62 16,-4-5-66-16</inkml:trace>
  <inkml:trace contextRef="#ctx0" brushRef="#br0" timeOffset="23480.7471">18786 9699 1119 0,'14'0'518'0,"8"5"-217"0,20 22-161 16,1 17 9-16,5 30-45 15,-5 9-10-15,-15 15-26 16,-9 1-13-16,-17 0-19 15,-8 4-7-15,-15-12-2 16,-2-5 0-16,-2-18 2 16,-2-15 2-16,6-16-10 15,-4-10-76-15</inkml:trace>
  <inkml:trace contextRef="#ctx0" brushRef="#br0" timeOffset="31903.4131">5476 12285 1156 0,'3'-1'468'0,"13"-5"-289"15,10 0-33-15,25-1-60 16,14 2-8-16,20 2-28 16,1 3-18-16,-9 1-50 15,-2 2-70-15</inkml:trace>
  <inkml:trace contextRef="#ctx0" brushRef="#br0" timeOffset="32364.8345">6372 12275 946 0,'-25'2'475'0,"-13"1"-141"0,6 1-134 16,33-1-113-16,28 0-31 15,26-3-34-15,26 0 4 16,42-6 15-16,11-3 1 16,19-2-6-16,-3-1-7 15,-8-2-13-15,-17 1-4 16,-14 0-53-16,-13-2-66 16</inkml:trace>
  <inkml:trace contextRef="#ctx0" brushRef="#br0" timeOffset="32905.2083">6654 11785 731 0,'-20'-6'406'0,"-16"-5"-104"0,3-8-106 31,7-6-34-31,8-9-62 16,10 1-28-16,14-2-20 15,7 0-4-15,15 6-1 16,8 5 6-16,7 12-11 16,2 11-8-16,4 16-16 0,-7 2-3 0,-17 17 14 0,-16 5 7 15,-31 11 5-15,-13 6-1 16,-14 1-18-16,3-1-5 15,7-16-2-15,9-7-2 16,11-19 6-16,7-7-1 31,11-7-14-31,4 0-3 16,15 0-6-16,8 0-4 0,14 5 8 0,9-3 1 16,8-1 0-16,-1-1 1 0,-8-4-65 15,-5-1-78-15</inkml:trace>
  <inkml:trace contextRef="#ctx0" brushRef="#br0" timeOffset="33155.1515">6980 11554 1032 0,'4'-5'492'0,"4"-3"-188"0,2 5-83 0,0 10-102 31,-1 7-25-31,-3 13-35 0,-4 10-2 0,-3 13-19 31,-5 3-7-31,6 6-17 16,2-1-4-16,1-10-5 16,6-5 0-16,1-17-3 0,5-5 0 0,4-13-4 0,1-6-4 15,-1-3-49-15,-4-11-72 16</inkml:trace>
  <inkml:trace contextRef="#ctx0" brushRef="#br0" timeOffset="33327.3332">6927 11818 1044 0,'-3'0'526'0,"5"-2"-210"15,6-2-95-15,16-1-126 16,8-2-52-16,17 1-21 15,2 4-9-15,3 5 15 16,-4 5-70-16</inkml:trace>
  <inkml:trace contextRef="#ctx0" brushRef="#br0" timeOffset="33655.033">6693 12513 1420 0,'5'3'547'16,"14"-2"-388"-16,10-4-50 15,20 0-28-15,6 1-24 16,0-3-28-16,-3 3-7 0,-15-2-11 16,-6 1 8-16,-9 3-104 15,-5-3-78-15</inkml:trace>
  <inkml:trace contextRef="#ctx0" brushRef="#br0" timeOffset="33889.6502">6905 12524 885 0,'0'-2'460'0,"0"4"-123"16,-1 3-115-16,1-5-82 31,0 0-19-31,1 17-8 0,3 37-19 0,-4-21-34 0,3 2-11 16,4-3-23-16,0-4-6 15,6-10-4-15,1-5 0 16,7-7 1-16,7-5-4 16,11-8 4-16,5-8 361 15</inkml:trace>
  <inkml:trace contextRef="#ctx0" brushRef="#br0" timeOffset="34390.1357">7863 12172 945 0,'3'1'426'16,"2"1"-165"-16,9 2-73 15,10-2-73-15,12 3-14 0,16 1-50 16,-3-2-20-16,5 1-15 16,-4-2-15-16,-13 1-164 15,-3-1-166-15</inkml:trace>
  <inkml:trace contextRef="#ctx0" brushRef="#br0" timeOffset="34593.0531">7880 12360 843 0,'5'0'458'15,"4"1"-97"-15,15-1-137 16,12 1 4-16,14 2-70 0,5-1-38 16,4-2-53-16,-1 1-24 15,-8-1 364-15</inkml:trace>
  <inkml:trace contextRef="#ctx0" brushRef="#br0" timeOffset="35919.595">8837 12302 725 0,'0'6'321'0,"7"4"-120"15,-1 0-36-15,12-9 6 16,3-7-8-16,5-16-26 16,8-9-13-16,-2-20-39 15,2-5-15-15,-9-8-25 16,-4-3-10-16,-11-2-8 0,-6-1-3 15,-4 3-10-15,-5 6-6 16,-2 21-10-16,1 14-11 16,-4 24-19-16,1 10-6 15,-5 22-4-15,1 13 6 16,3 20 14-16,3 9 4 16,9 7 6-16,6 1 2 15,10-9 5-15,5-4 4 16,-5-15 4-16,5-8 1 0,-1-19 4 15,-4-8 2-15,7-17 17 16,-2-7 6-16,-5-16 9 16,-1-5 0-16,-4-9-11 15,-7 1-7-15,-1 7-12 16,0 6-4-16,-2 13-15 16,1 6-13-16,-4 11 0 15,0 8 2-15,0 9 11 16,-1 2 11-16,1-2 1 15,-6-4 1-15,3-11-3 16,2-5 3-16,1-8 6 16,11-7 0-16,9-11 0 15,1-4-4-15,3-2 8 16,-4 3 8-16,-2 12 0 16,0 10 0-16,-4 12-8 15,2 8-4-15,-8 10 4 16,-2 2 2-16,2 1-21 0,-2-2-74 15</inkml:trace>
  <inkml:trace contextRef="#ctx0" brushRef="#br0" timeOffset="36294.7795">9744 12189 1074 0,'6'-10'545'16,"2"-7"-198"-16,8-13-108 16,3 0-47-16,-3-4-60 15,1-3-31-15,-6 2-37 16,-7-6-13-16,1 7-31 15,-5 5-5-15,-4 14-15 16,7 11-20-16,-1 16-9 16,-2 11-1-16,5 16 3 15,-5 8 16-15,-2 9 8 16,7 5 1-16,-3 0 2 16,3-3 3-16,2-9 0 15,-7-11 1-15,5-14-1 16,0-6 9-16,-1-16-44 0</inkml:trace>
  <inkml:trace contextRef="#ctx0" brushRef="#br0" timeOffset="36639.7328">10332 12187 748 0,'-1'3'486'0,"-5"1"16"0,10 1-222 0,11-3-114 31,9-2-32-31,23 1-37 0,3-1-29 0,11 0-30 0,0 1-22 16,-4 0-57-16,0 6-591 31</inkml:trace>
  <inkml:trace contextRef="#ctx0" brushRef="#br0" timeOffset="37404.6258">11022 12431 804 0,'1'0'357'0,"6"-3"-135"16,6-7-49-16,13-19-10 0,5-8-17 15,7-22-40-15,3-3-16 16,-11-7-6-16,-1-4 5 16,-10-3-9-16,-12-3-10 15,0 10-29-15,-10 8-18 16,-6 29-14-16,-2 12 0 15,-9 15-9-15,1 6-10 16,-3 15-21-16,3 10-6 16,1 27-1-16,3 6 9 15,10 17 13-15,7 5 7 0,17-6 7 16,0 0 2-16,2-14 2 16,3-11 1-16,3-18 4 15,2-13 2-15,-2-19 13 16,0-8 5-16,-7-19 7 15,-2-3-1-15,4-4-11 16,-6 2-6-16,0 11-11 16,-4 3-5-16,-4 12-9 15,-1 7-1-15,-6 14 3 16,2 8 4-16,-3 8 7 16,0 0 3-16,1-4-2 15,1-5-2-15,5-11 2 16,1-5 3-16,0-15 9 15,3-5 2-15,5-9-2 16,3-1-4-16,5 1-9 16,0 1-2-16,-2 9-3 15,-3 6-2-15,-3 13 3 0,-5 4 6 16,-5 14 5-16,0 3 1 16,-2 2-3-16,2 0-5 15,5-12-38-15,0-3-87 16</inkml:trace>
  <inkml:trace contextRef="#ctx0" brushRef="#br0" timeOffset="37716.7777">11979 11826 1196 0,'2'5'555'16,"-4"5"-209"-16,-4 9-184 15,-2 5-40-15,-7 10-38 16,1 2-24-16,4 3-30 16,0-3-9-16,9-6-11 15,5-5-5-15,6-5 0 16,7-6 3-16,6-7 6 15,7 0 0-15,13-7-1 16,3-4-4-16,0-4-45 16,-4-2-42-16,-16-6-118 0,-4 1-145 15</inkml:trace>
  <inkml:trace contextRef="#ctx0" brushRef="#br0" timeOffset="37936.3203">12173 11813 1272 0,'-1'7'539'0,"-2"12"-301"16,1 3-49-16,3 11-60 15,0 5-26-15,3 9-11 16,0 2-7-16,-3 0-19 16,1 6-8-16,-2-5-34 15,4-1-9-15,2-7-5 16,-4-8-2-16,0-11-2 15,-2-6 37-15,0-12 273 16</inkml:trace>
  <inkml:trace contextRef="#ctx0" brushRef="#br1" timeOffset="44195.3318">9005 12663 1016 0,'0'2'359'0,"-4"-2"-267"0,19-8-76 15,10-8 4-15,29-23 32 16,20-11 2-16,24-33 3 15,19-16 0-15,31-23-11 16,3-9-7-16,16 2-17 16,-5 6-5-16,-39 25-3 15,-17 20 2-15,-49 33 3 16,-19 15-2-16,-28 22 5 16,-10 7-1-16,-4 7 0 15,-8-1 1-15,-8 2-6 16,1 1-1-16,-4-4-3 15,1 0-2-15,2-4-4 16,4-2-2-16,6-4-6 16,2-2-3-16,5 0-8 0,3-2-1 15,7-8-2-15,7 3 0 16,3-2 0-16,2 5-2 16,2 6 0-16,2 6 3 15,-4 10 33-15,-3 2 14 16,-8 7 20-16,-4 4 1 15,-6-3-18-15,-2 0 3 16,2-7-132-16</inkml:trace>
  <inkml:trace contextRef="#ctx0" brushRef="#br1" timeOffset="44538.9823">10525 11363 488 0,'-2'-5'366'15,"-3"-3"21"-15,-1 8-182 16,2 5-44-16,0 10-92 16,3 5-24-16,6 7-21 15,3 2 2-15,12-7-8 16,10-3 1-16,13-12 13 15,3-7 20-15,3-14 44 16,-9-9 26-16,-11-14 34 0,-2-3-4 16,-19-5-33-1,-4 1-20-15,-17 6-45 0,-10 6-18 16,-10 13-16-16,-8 7-14 16,-6 16-19-16,2 10-8 15,8 15-46-15,10 6-60 16,14 3-260-16</inkml:trace>
  <inkml:trace contextRef="#ctx0" brushRef="#br1" timeOffset="44711.1386">10743 11261 1300 0,'-4'4'556'0,"-5"11"-317"16,-12 7-68-16,-5 19-107 16,-6 9-8-16,-8 11 8 15</inkml:trace>
  <inkml:trace contextRef="#ctx0" brushRef="#br0" timeOffset="48146.276">13095 12097 647 0,'-6'1'350'0,"-5"3"-74"16,11-2-130-16,21 5-64 0,9 0-22 15,23-1-9-15,7 0-10 16,11-2-21-16,6-4-3 16,2 0-2-16,-1 0 10 15,-17-4-111-15,-9 4-97 16</inkml:trace>
  <inkml:trace contextRef="#ctx0" brushRef="#br0" timeOffset="48396.2277">13167 12310 646 0,'-8'4'374'16,"-6"0"-82"-16,17-4-136 16,7-2-24-16,25-6-43 15,5-2-2-15,22-1-2 16,9 1-8-16,2 2-35 16,5 4-15-16,-17 3-4 15,-7 1-50-15,-20 3-248 16</inkml:trace>
  <inkml:trace contextRef="#ctx0" brushRef="#br0" timeOffset="48630.4168">13612 12080 940 0,'4'-3'413'15,"7"2"-189"-15,9 1-90 16,6 7-69-16,3 7-10 15,2 7-21-15,0 1-7 16,-1-2-5-16,-1 1-2 16,-8-3 3-16,-11-2 0 0,-14 2 1 15,-14-2 3-15,-14 2-56 16,-8-1-45-16,-5-3-236 16</inkml:trace>
  <inkml:trace contextRef="#ctx0" brushRef="#br0" timeOffset="48865.0673">13243 12081 704 0,'-13'1'417'0,"-17"7"2"15,0 4-183-15,4 5-112 0,7 6-29 16,14 9-54-16,10 2-15 16,18 0-6-16,3 0-4 15,15-12-6-15,5-7 6 16</inkml:trace>
  <inkml:trace contextRef="#ctx0" brushRef="#br0" timeOffset="49505.8324">14402 12193 1049 0,'5'2'437'0,"11"3"-214"15,11-1-78-15,30-3-31 16,6-1-23-16,12-2-51 16,1-2 16-16,-8-1-78 15</inkml:trace>
  <inkml:trace contextRef="#ctx0" brushRef="#br0" timeOffset="50053.0775">15604 11940 758 0,'-10'5'389'0,"-18"-3"-101"16,-5-1-45-16,-6-8-84 16,-3-11-33-16,8-12-65 15,4-8-23-15,10-9-35 16,12 4-14-16,18 6-8 0,9 6 7 16,18 11 6-16,3 5 12 15,7 18 10-15,-1 7-3 16,-12 15 10-16,-8 8 6 15,-23 9 6-15,-10 6 0 16,-23 7-6-16,-8-1-9 16,-9-5-4-16,4-10 3 15,12-20-22-15,5-6-4 16,16-9-23-16,8-3-6 0,10 3 20 16,10-1 3-1,12-1 15-15,6 3 4 0,7-2-2 16,4 3 0-16,-3 0 7 15,-3-3-73-15</inkml:trace>
  <inkml:trace contextRef="#ctx0" brushRef="#br0" timeOffset="50320.886">15858 11643 1269 0,'0'-2'545'0,"0"4"-322"0,0 4-64 15,0-6-93-15,-1 21-13 16,-4 50-3-16,0-22-6 16,0 8-15-16,5 1-12 15,7-10-10-15,7-5-2 16,10-15-1-16,5-7 1 15,5-8 0-15,1-5-1 0,-2-7 13 16,-4-3-37-16,-9-4-163 16</inkml:trace>
  <inkml:trace contextRef="#ctx0" brushRef="#br0" timeOffset="50493.1946">15814 11870 1157 0,'0'1'534'16,"3"0"-229"-16,12 3-144 16,8 0-52-16,17-4-45 15,10 6-19-15,5-5-25 16,-1-1 8-16,-10 3-85 16</inkml:trace>
  <inkml:trace contextRef="#ctx0" brushRef="#br0" timeOffset="50789.7436">15348 12272 1120 0,'2'-1'450'0,"10"-2"-296"15,13-2-40-15,29-2-59 16,13 1-4-16,16 6-14 16,1 4-2-16,-7 5-11 15,0-2-5-15,0-2 41 16,-2-3-77-16,-5-4-237 15</inkml:trace>
  <inkml:trace contextRef="#ctx0" brushRef="#br0" timeOffset="51084.9489">15609 12509 673 0,'3'0'378'16,"11"0"43"-16,6 3-252 15,19-1-32-15,8 3-10 16,10-3-46-16,2-2-28 0,-5 0-20 15,-8-3-6-15,-9-1-49 16,-13-3-68-16,-17-3-437 16</inkml:trace>
  <inkml:trace contextRef="#ctx0" brushRef="#br0" timeOffset="51288.0298">15821 12533 826 0,'0'6'399'0,"-2"10"-146"16,-2 3-31-16,-1 7-66 16,-2 4-24-16,1 2-45 15,4-1-20-15,9-1-26 16,9-6-9-16,13-9-4 16,11-4-1-16,12-9-3 15,1-2-3-15,-4-2-43 16,-1-8 469-16</inkml:trace>
  <inkml:trace contextRef="#ctx0" brushRef="#br0" timeOffset="51660.0724">16490 12162 918 0,'1'0'453'0,"8"0"-106"15,8-3-147-15,13 3-76 16,5 0-21-16,4-1-49 16,2 2-21-16,0 0-20 15,-3 2 5-15,-4-2-72 16,-7 0-64-16,-8-1-250 15</inkml:trace>
  <inkml:trace contextRef="#ctx0" brushRef="#br0" timeOffset="51863.1878">16528 12276 1024 0,'-1'6'459'15,"1"0"-211"-15,8 5-75 16,16-3-63-16,7-1-16 16,18 0-22-16,4-2-14 15,5 2-25-15,0-2-7 0,-12 1-40 16,-6 1-558-16</inkml:trace>
  <inkml:trace contextRef="#ctx0" brushRef="#br0" timeOffset="52238.2298">17270 12186 787 0,'1'0'419'16,"9"1"-22"-16,7-1-188 0,20 1-58 16,10-1-9-16,11 1-52 15,-1 3-33-15,-2 2-16 16,-5 0-72-16</inkml:trace>
  <inkml:trace contextRef="#ctx0" brushRef="#br0" timeOffset="53081.783">17982 12309 360 0,'0'2'261'0,"4"7"71"16,4-7-84-16,6-7-23 16,2-5-26-16,6-19-64 15,2-7-30-15,11-12-37 16,2-5 2-16,-6-5 7 15,-3-3-5-15,-17-1-19 16,-6-2-15-16,-11 14-13 16,-8 8-2-16,-11 19-1 15,-2 13-2-15,2 12-15 16,-2 10-8-16,11 18-17 16,-1 8-7-16,7 17 0 15,6 8 1-15,5 7 9 16,9-1 4-16,8 0 8 15,3-6 4-15,12-12 1 16,1-12 0-16,6-20 1 16,-1-11 1-16,-5-19 8 0,-2-8 6 15,-11-12 4-15,1-4 2 16,-9-5-2-16,-1 3-2 16,-3 7-7-16,-2 7-3 15,-1 12-15-15,-2 8-5 16,2 11-2-16,-4 6 0 15,-2 11 12-15,0 3 2 0,-4-3 4 16,2-2 0-16,-1-9 0 16,2-5 2-16,5-9 8 15,4-8 0-15,7-7 0 16,5-3-2-16,2-2-11 16,4 2-1-16,-3 6 2 15,-5 4 3-15,-6 11 11 16,-9 5 5-16,-2 11 4 15,-1 5-1-15,-1 6-8 16,1 0-7-16,0-3-120 16,1-5-94-16</inkml:trace>
  <inkml:trace contextRef="#ctx0" brushRef="#br0" timeOffset="53394.0513">18866 11835 1441 0,'0'4'573'15,"-2"7"-370"-15,-4 4-56 16,-3 6-54-16,-1 6-23 15,1 0-39-15,6 4-13 0,5-2-12 16,4-5-2-16,10-9 1 16,2-5 0-16,15-3 2 15,0-4-1-15,3 0-2 16,1-4-2-16,-9-6-52 16,0-5-68-16,-5-6-164 15,-2-1-107-15</inkml:trace>
  <inkml:trace contextRef="#ctx0" brushRef="#br0" timeOffset="53581.5528">19083 11794 634 0,'-5'-2'362'0,"-1"3"-53"16,-2 8-38-16,2 12-63 16,1 10-33-16,-1 14-45 15,-1 3-17-15,0 10-20 0,4 1-6 16,0-3-14-16,2 1-8 15,1-15-25-15,2-3-10 16,3-10-12-16,2-8 1 16,4-7 100-16</inkml:trace>
  <inkml:trace contextRef="#ctx0" brushRef="#br0" timeOffset="57563.2549">5985 13709 514 0,'-1'-15'402'0,"0"-9"110"15,-1 2-124-15,2 14-137 16,2 6-65-16,-2 12-107 16,1 9-40-16,-4 17-33 15,-2 10 5-15,0 14-5 16,2 5-2-16,4 4-1 16,3-3-2-16,10-3-1 15,3-3-1-15,12-14-2 16,6-6 1-16,4-18 2 15,-4-7 1-15,-3-11-9 0,-6-8-31 16,-9-12-136-16</inkml:trace>
  <inkml:trace contextRef="#ctx0" brushRef="#br0" timeOffset="57751.0001">5853 13998 1279 0,'5'0'536'0,"10"2"-303"16,8 0-67-16,13-2-51 15,6 0-31-15,9-4-34 16,2-2-19-16,0-1-80 16,-1-2 174-16</inkml:trace>
  <inkml:trace contextRef="#ctx0" brushRef="#br0" timeOffset="58172.7555">6656 13942 964 0,'4'1'490'16,"10"0"-152"-16,14-1-181 15,10-1-31-15,13 0-78 16,-3 1-24-16,-5 0-24 15,-3 7-53-15,-12-7-182 16</inkml:trace>
  <inkml:trace contextRef="#ctx0" brushRef="#br0" timeOffset="58469.5752">6746 14064 848 0,'8'0'446'0,"13"0"-109"15,3 0-74-15,7 8-67 16,0-3-51-16,-2 1-63 16,1 0-20-16,1-2 6 15,-2-1-56-15</inkml:trace>
  <inkml:trace contextRef="#ctx0" brushRef="#br0" timeOffset="61962.378">7607 13928 625 0,'-2'-4'354'0,"-2"-4"-38"0,3-1-92 16,3-11-80-16,5-8-30 16,9-15-30-16,4-7 2 15,0-5 23-15,2 0-7 16,-5 12-23-16,-3 4-26 16,-5 19-35-16,-6 12 7 15,-4 12-10-15,-3 7-2 16,-2 20-16-16,1 7-7 15,5 20 4-15,2 11 2 16,12 2 3-16,-1-2 1 0,7-12-42 16,0-8-63-16,-2-14-166 15</inkml:trace>
  <inkml:trace contextRef="#ctx0" brushRef="#br0" timeOffset="62196.6981">7471 14166 1015 0,'-2'3'470'0,"2"3"-200"16,7-4-93-16,23 0-98 15,12-3-10-15,30-5-22 16,9-1-10-16,3-1-19 0,0 1-3 15,-11 5-104-15,-3 2-98 16</inkml:trace>
  <inkml:trace contextRef="#ctx0" brushRef="#br0" timeOffset="62659.4346">7722 14512 987 0,'-6'-9'434'16,"0"-11"-232"-16,8-1-55 0,19-2-38 15,6-2-11-15,15 5-10 16,-2 1-3-16,3 17-40 16,-5 6-14-16,-10 16-9 15,-5 5 1-15,-23 7 7 16,-6 2 1-16,-14 11-3 16,-5 1-3-16,-11-1-40 15,-2-3-37-15,-7-18-64 16,0-7-22-16,8-15-4 15,2-5 31-15,10-14 58 16,11-3 25-16,14-4 59 16,9 2 19-16,12 9 36 15,6 1 4-15,10 12-9 16,2 2-2-16,3 13-12 16,-2 6-3-16,-12 6-11 15,0 4-12-15,-5-5-20 16,-3-3-1-16,9-13-77 0</inkml:trace>
  <inkml:trace contextRef="#ctx0" brushRef="#br0" timeOffset="63700.2225">8376 14120 644 0,'1'3'343'0,"12"5"-60"16,1-12-39-16,11-13-58 16,8-10-36-16,2-14-67 15,1-7-22-15,-9-8-23 16,-5-1-2-16,-14-9 15 15,-4 0 5-15,-5 6-10 16,-5 8-5-16,-6 20-28 16,-3 9-13-16,-5 17-9 15,-5 10-11-15,4 18-14 16,-4 11-3-16,7 22 0 16,7 9 7-16,14 14 15 0,6-4 7 0,14-7 8 15,1-8 1-15,4-18 3 16,3-6 2-16,1-18 3 15,3-11 3-15,-3-17 8 16,2-8 2-16,-10-12 3 16,-5-4-2-16,-4-2-6 15,-3 6-3-15,-5 7-6 16,-2 5 7-16,-2 15-2 16,-1 4 0-16,-2 11 3 0,1 8-10 15,-2 6 1-15,-2-1 0 16,3 0-3-16,0-3 1 15,1-10 1-15,2-1 1 16,1-11 14-16,0-5 4 16,5-7 1-16,1-2-2 15,7-2-12-15,-5-4-5 16,6 8-3-16,1 1 1 16,-6 7-1-16,-1 8 2 0,-4 9 3 15,-3 5 1-15,-3 7 0 16,0 2-2-16,-2-3 7 15,3-2-63-15,1-6-159 16,5-6-274-16</inkml:trace>
  <inkml:trace contextRef="#ctx0" brushRef="#br0" timeOffset="64014.2913">9213 13653 1243 0,'-4'-1'582'16,"-2"2"-236"-16,-5 6-107 15,3 9-130-15,-2 9-41 16,-2 6-48-16,1 5-21 15,1-3 3-15,6 2 1 16,5-5-2-16,6-5-1 16,8-5 1-16,3-6 0 0,12-3 1 15,3-4 1-15,1-10-1 16,3-1-9-16,-6-11-104 16,-2 0-84-16</inkml:trace>
  <inkml:trace contextRef="#ctx0" brushRef="#br0" timeOffset="64201.7482">9388 13666 891 0,'-2'1'483'16,"0"6"-103"-16,-2 13-155 16,2 5-54-16,5 19-38 15,0 2-17-15,2 13-23 16,2 2-9-16,-3-6-25 15,-1-5-14-15,3-16-24 0,3-5-3 16,1-13-201-16</inkml:trace>
  <inkml:trace contextRef="#ctx0" brushRef="#br0" timeOffset="65021.3581">7579 13403 996 0,'-18'9'405'0,"-21"21"-235"0,-9 11-35 16,-1 33-24-16,3 19-27 16,2 40-47-16,14 24-18 15,26 23-15-15,13-2-2 16,29-18-1-16,7-18 1 16,10-31-1-16,6-15 3 15,16-37 75-15</inkml:trace>
  <inkml:trace contextRef="#ctx0" brushRef="#br0" timeOffset="65568.5019">9576 13407 979 0,'16'14'396'0,"25"27"-241"16,12 24-45-16,-2 38-19 15,-3 15-14-15,-19 23-22 16,-17 7-8-16,-19 3-15 16,-9 2-3-16,-24-13 0 15,-5-12-1-15,-8-25-2 16,2-14 2-16,10-34 0 15,6-17-17-15,18-33-62 16,6-14-67-16</inkml:trace>
  <inkml:trace contextRef="#ctx0" brushRef="#br0" timeOffset="65912.0315">10053 13894 947 0,'19'0'431'15,"12"0"-220"-15,22 0-70 16,5-2-24-16,3-7-61 16,-1-3-20-16,-7-3-9 15,-4-1-37-15,-7 0-113 16,-7 1-87-16</inkml:trace>
  <inkml:trace contextRef="#ctx0" brushRef="#br0" timeOffset="66209.5147">10338 13898 594 0,'-3'0'296'0,"3"-1"-64"16,0-2-69-16,0 2-4 16,0 0 5-16,0 0-12 15,0 1 3-15,0 0-1 16,0 1-5-16,-3 23-11 16,-7 34-18-16,3-19-54 15,7 0-20-15,7-3-25 16,-1-5-7-16,14-10-4 15,1-8 0-15,14-13-2 16,7-2 1-16,2-9-61 16,1 3-86-16</inkml:trace>
  <inkml:trace contextRef="#ctx0" brushRef="#br0" timeOffset="66443.4371">10841 14157 1000 0,'0'1'638'15,"1"3"-1"-15,-1-1-337 0,0-3-260 16</inkml:trace>
  <inkml:trace contextRef="#ctx0" brushRef="#br0" timeOffset="73869.8817">1846 16861 787 0,'4'3'320'0,"4"-1"-114"16,4-2-84-16,14-17 9 0,6-13 15 15,7-27-34-15,6-15-21 16,-3-21-13-16,-4-4-9 15,-3-7-13-15,-8-4-6 16,-10 10-10-16,-2 11-6 16,-14 32 26-16,-1 20 11 15,-2 24-2-15,-5 6-3 16,2 18-53-16,5 10-20 16,3 18-3-16,6 12 2 15,8 19 8-15,4 3 4 0,6 7-3 16,-2-3 1-16,-2-7 2 15,-2-2 1-15,-3-9 2 16,2-4 2-16,-4-15 1 16,-1-8 0-16,-1-19-30 15,1-7-36-15,1-15-153 16,0-8-204-16</inkml:trace>
  <inkml:trace contextRef="#ctx0" brushRef="#br0" timeOffset="74025.9525">2116 16598 956 0,'7'3'390'0,"9"3"-223"16,6 0-72-16,20-3-23 16,-1-3-21-16,8-1-4 0,2 0-75 15</inkml:trace>
  <inkml:trace contextRef="#ctx0" brushRef="#br0" timeOffset="74167.4119">2042 16533 1368 0,'-2'1'573'0,"-5"-1"-335"0,7 2-187 15,0-2-32-15,0 0-77 16,19 5-93-16</inkml:trace>
  <inkml:trace contextRef="#ctx0" brushRef="#br0" timeOffset="74510.7617">2636 16762 998 0,'7'3'447'0,"13"5"-213"16,6-4-63-16,7-4-58 16,1-4-37-16,-2-4-36 15,-7-1-2-15,-10-9 7 0,-4-1 3 16,-15-4 2-16,-8-3-5 16,-14 2-12-16,-6 6-9 15,-6 7-19-15,4 9-7 16,6 19-17-16,3 12 3 15,6 15 9-15,3 7 8 16,10 0 21-16,1-2 0 16,15-7-1-16,1-6-4 15,4-7-10-15,1-4 0 0,4-10-1 16,-2-3-28 0,4-10-132-16,0-4-192 0</inkml:trace>
  <inkml:trace contextRef="#ctx0" brushRef="#br0" timeOffset="74792.7818">3194 16653 916 0,'-5'13'534'16,"-2"8"-78"-16,-5 5-231 15,-6 2-60-15,1-7-87 16,-1-4-22-16,-2-13-20 15,1-4-19-15,2-5-31 16,2-9-16-16,7-2-17 16,2-2 8-16,3 1 10 0,4 3 2 15,6 4 13-15,3 3 8 16,10 10 31-16,-2 9 16 16,8 5 8-16,3 6 2 15,3 4-17-15,2-1-9 16,2-1-13-16,0-6 388 15</inkml:trace>
  <inkml:trace contextRef="#ctx0" brushRef="#br0" timeOffset="75262.1762">4861 16170 1152 0,'-1'-2'585'0,"-2"-5"-216"15,2 20-177-15,-1 10-56 16,-3 17-82-16,0 12-14 0,1 9-10 15,3 2-8-15,8 1-12 16,9-1-4-16,8-4-2 16,0-5 0-16,1-8 1 15,-3-11 0-15,-7-14 1 16,2-9-2-16,-1-9-17 16,1-5-41-16,5-8-130 15</inkml:trace>
  <inkml:trace contextRef="#ctx0" brushRef="#br0" timeOffset="75465.3016">4702 16500 1221 0,'-4'0'552'0,"-1"0"-282"0,5 6-57 16,0-6-84-16,3 0-38 15,27 8-28-15,61 8-16 16,-30-16-16-16,3 0-15 16,5-12-308-16</inkml:trace>
  <inkml:trace contextRef="#ctx0" brushRef="#br0" timeOffset="75808.8209">5460 16524 747 0,'-5'-1'505'0,"1"0"70"16,4 0-277-16,0-1-122 16,0 1-42-16,24 0-63 15,41-5-13-15,-21 3-35 0,2 3-9 16,-2-1-41-16,-3 1-72 15</inkml:trace>
  <inkml:trace contextRef="#ctx0" brushRef="#br0" timeOffset="76090.2891">5448 16672 1066 0,'2'0'507'15,"-2"4"-194"-15,9 1-98 16,12 3-38-16,9 0-26 15,13-2-23-15,7-4-59 16,-2-2-15-16,-1 0-13 16,-7-2-34-16</inkml:trace>
  <inkml:trace contextRef="#ctx0" brushRef="#br0" timeOffset="77184.5373">6428 16424 608 0,'1'-11'315'0,"3"-15"-85"16,7-6-64-16,4-11-39 15,2-2-13-15,-1-1 1 16,-3 3 4-16,-7 10-2 0,-4 4-11 16,-4 14-24-16,-4 8-13 15,1 13-34-15,2 10-9 16,0 20-16-16,3 11-4 16,6 15-6-16,5 5 0 15,4-4 0-15,1-1 2 16,1-16 10-16,-2-9-7 15,0-12-95-15,-1-8-95 16</inkml:trace>
  <inkml:trace contextRef="#ctx0" brushRef="#br0" timeOffset="77387.8812">6283 16605 1183 0,'6'2'459'0,"12"0"-316"16,8-2-24-16,18 2-30 16,4-1-15-16,16 1-34 15,4 4-6-15,3-4-17 16,8 3-48-16,-10-3-124 16,-6 0-161-16</inkml:trace>
  <inkml:trace contextRef="#ctx0" brushRef="#br0" timeOffset="77793.7662">6526 16949 1001 0,'-14'-9'459'0,"-14"-3"-212"16,21-8-139-16,5 0-11 15,17 1-46-15,9-2-14 0,16 8-1 16,5 10-5-16,4 10-14 16,-2 9-3-16,-12 10 16 15,-8 3 17-15,-20 7 13 16,-10 2 1-16,-20 0-9 16,-7 1-11-16,-11-4-28 15,-1-7-18-15,-1-13-40 16,-1-10-15-16,7-13 0 15,6-6 11-15,15-3 20 16,5-2 6-16,16 5 10 16,6 2 9-16,6 6 12 15,11 6 14-15,11 12 11 16,2 3 1-16,4 7 3 16,0 3-5-16,-6-5-4 15,2-2 18-15,-5-7-110 16,2-10 52-16</inkml:trace>
  <inkml:trace contextRef="#ctx0" brushRef="#br0" timeOffset="78410.7285">7132 16712 850 0,'1'2'415'16,"6"4"-159"-16,10-12-55 15,6-9 2-15,14-16-37 16,0-10-23-16,4-12-57 16,-5-6-23-16,-7-5-30 15,-9-2-5-15,-11-6 2 16,-9 2-1-16,-10 8-8 15,-2 13-6-15,-9 23-20 16,-2 14-8-16,0 20-19 16,-2 11-6-16,5 22-7 15,3 11 10-15,8 17 15 16,10 5 6-16,14-4 14 16,7-2-3-16,9-10 3 15,-1-4 0-15,-4-12 6 16,0-9 1-16,-8-13 7 15,0-13 9-15,-3-14 15 0,-5-10 5 16,-1-9-3-16,0-4-8 16,-1 1-18-16,1 3-7 15,0 12-12-15,0 7-8 16,-1 8-9 0,2 8 2-16,-3 10 10 15,-1 4 9-15,0 6 9 16,-4-2 2-16,3-5-3 15,-1-6 1-15,2-11 5 16,3-6 5-16,3-13 2 16,4-7-3-16,3-5-9 0,2 0-6 15,4 7-6-15,-2 6-4 16,3 11-4-16,-3 3 3 16,-5 13 6-16,-3 4 5 15,-5 10 7-15,-2 2 12 16,2-3 29-16</inkml:trace>
  <inkml:trace contextRef="#ctx0" brushRef="#br0" timeOffset="78929.2181">8106 16225 1002 0,'0'4'468'15,"-3"7"-178"-15,-7 4-20 0,-8 9-65 16,-3 3-45-16,-3 4-82 16,-1 3-31-16,3-5-32 15,6-2-7-15,6-3-10 16,7-6-4-16,11-1-7 16,2-2-2-16,11-5 3 15,2 1 4-15,7-8 6 16,8-3 15-16,5-4-99 15,3 0-76-15</inkml:trace>
  <inkml:trace contextRef="#ctx0" brushRef="#br0" timeOffset="79117.9111">8238 16347 1284 0,'-4'3'559'16,"-3"9"-297"-16,1 6-57 15,1 14-84-15,1 4-13 16,5 11-30-16,4 3-15 16,4 2-30-16,4 1-12 15,5-12-8-15,2-5-2 16,-4-15-82-16,-1-9-615 0</inkml:trace>
  <inkml:trace contextRef="#ctx0" brushRef="#br0" timeOffset="79573.3088">6330 15757 685 0,'-19'4'341'0,"-26"13"-72"15,-8 19-64-15,-9 34-58 16,0 20-6-16,5 40-44 16,13 19-28-16,22 25-29 15,13 8-10-15,24-9-1 16,13-7-5-16,20-23 0 15,9-17 1-15,14-35 14 16,10-25-19-16</inkml:trace>
  <inkml:trace contextRef="#ctx0" brushRef="#br0" timeOffset="80088.8484">8268 15904 905 0,'2'1'388'16,"8"8"-204"-16,18 22-65 15,11 21-26-15,7 40 37 16,3 23 11-16,-10 28-29 0,-10 9-18 16,-16 11-39-1,-16-6-11-15,-21-2-6 0,-3-12-4 16,-4-26-3-16,1-14 1 15,4-42 5-15,-1-17-8 16,8-35-52-16,5-11-55 16,16-26-129-16</inkml:trace>
  <inkml:trace contextRef="#ctx0" brushRef="#br0" timeOffset="80417.318">8853 16544 979 0,'1'3'437'0,"3"-2"-151"16,5 4-136-16,16-3-71 15,9-2-1-15,12-2-38 0,6-3-8 16,0 2-9-16,-7-2 0 16,-8 5-28-16,-9 0-38 15,-15 5-105-15,-3 1-94 16</inkml:trace>
  <inkml:trace contextRef="#ctx0" brushRef="#br0" timeOffset="80659.1118">9058 16543 469 0,'-5'4'321'0,"-5"4"23"0,-1 7-79 16,-2 8-81-16,1 5-30 16,2 11-33-16,3-1-9 15,7-4-24-15,7-4-15 16,8-11-22-16,5-5-10 16,5-2-14-16,3-4-1 15,-2-4-5-15,-2 1 5 16,-3-2-127-16</inkml:trace>
  <inkml:trace contextRef="#ctx0" brushRef="#br0" timeOffset="81470.5028">9743 16591 1110 0,'9'1'482'0,"5"3"-252"0,9-2-132 16,7 0-17-16,12-2-47 16,5-2-13-16,6-4-82 15,1-1-91-15</inkml:trace>
  <inkml:trace contextRef="#ctx0" brushRef="#br0" timeOffset="81684.7668">9829 16766 1182 0,'2'1'493'0,"6"2"-244"16,7 0-92-16,19 4-54 15,7 2-4-15,18 5-39 16,3 0-14-16,4-1-46 15,0-4 320-15</inkml:trace>
  <inkml:trace contextRef="#ctx0" brushRef="#br0" timeOffset="82184.5992">11010 15906 712 0,'-22'16'343'16,"-16"11"-131"-16,-9 26-51 15,0 19 0-15,6 38-23 0,7 19-24 16,14 30-54-16,8 5-26 16,14-8-18-16,11-11 0 15,8-26 2-15,9-18 3 16,17-31-8-16,0-18 10 15,17-35-66-15,9-15-51 16</inkml:trace>
  <inkml:trace contextRef="#ctx0" brushRef="#br0" timeOffset="82559.8823">11380 16423 988 0,'0'-7'438'0,"0"-13"-206"15,1-9-53-15,9-10-50 16,-1-6-27-16,4-3-42 15,-3 2-10-15,-3 10-28 16,-3 6 0-16,-2 13-4 0,-2 4-2 16,-2 7-7-16,2 7-9 15,2 9-8-15,1 6-7 16,1 17-2-16,-3 5 7 16,1 16 8-16,-2 7 2 15,2-1 6-15,3 1 0 16,-2-6-13-16,2-7-43 15,0-10-166-15</inkml:trace>
  <inkml:trace contextRef="#ctx0" brushRef="#br0" timeOffset="82764.4341">11169 16696 1161 0,'0'-2'495'0,"8"-4"-247"16,11 1-133-16,14-2-70 15,10 4-13-15,12 5-22 16,8 5-1-16,10 6 6 16,11-3-39-16</inkml:trace>
  <inkml:trace contextRef="#ctx0" brushRef="#br0" timeOffset="83168.6849">11296 17072 1106 0,'-1'-12'468'16,"3"-10"-266"-16,16-8-102 0,5 3-17 16,8 5-18-16,1 4-9 0,1 16-19 15,2 4-9-15,-7 18 1 16,-8 8 13-16,-16 11 14 16,-13 6 2-16,-17 4-14 15,-5 3-11-15,-2-10-11 16,2-4 0-16,6-20-10 15,1-10-9-15,6-12-8 16,-2-10-8-16,9-8-3 16,7-2 1-16,4-2 4 15,7 7 5-15,7 4 11 16,3 9 6-16,12 13 5 16,2 9 1-16,6 13-1 15,0 2-1-15,2 1 16 16,-1-6-60-16</inkml:trace>
  <inkml:trace contextRef="#ctx0" brushRef="#br0" timeOffset="83903.6541">11994 16729 866 0,'-2'4'428'16,"-1"-1"-184"-16,9-13-87 16,5-11-36-16,11-19-45 15,5-10-8-15,3-10-3 16,0-7 7-16,-10-16 8 16,-7-3-5-16,-13 2-10 15,-2 6-12-15,-10 30-38 16,1 17-8-16,-10 23-13 15,-2 10-1-15,-2 24-13 0,0 9-2 16,10 25 7-16,3 12 6 16,13 12 11-16,7 1 4 15,16-1-1-15,8-4-2 16,11-13-1-16,-1-11 2 16,-3-21 2-16,-3-12 5 15,-10-19 13-15,2-9 6 16,-5-17 8-16,-5-8-1 0,-2-13-10 15,-4-2-6-15,-2 4-12 16,-2 6-3-16,-4 16-11 16,0 10-9-16,-4 20-3 15,-1 7 0-15,-2 11 7 16,-3 1 7-16,1-5 4 16,3-3 2-16,3-9 1 15,3-6 2-15,5-12 6 16,1-6 0-16,6-8-2 15,2-1-3-15,-1 0-7 16,0 5-1-16,-2 6 8 16,3 4 2-16,-3 13 7 15,0 1 3-15,-3 13-5 16,-3 3-3-16,-3 1 4 16,-2 3-12-16,-3-6-127 15,1-2 18-15</inkml:trace>
  <inkml:trace contextRef="#ctx0" brushRef="#br0" timeOffset="84216.5468">12796 16223 821 0,'-3'-1'503'16,"0"0"-13"-16,0 8-270 16,-2 8-32-16,-2 10-48 15,-8 4-12-15,1 3-41 16,2 1-18-16,4-7-36 16,8-3-15-16,7-8-12 15,6-2 0-15,9-7-1 16,0-1 2-16,11-1-2 15,-2-1 1-15,1 0-32 16,0-3-40-16,-2 0-109 16,-2-5-55-16,-11-3-339 15</inkml:trace>
  <inkml:trace contextRef="#ctx0" brushRef="#br0" timeOffset="84405.5857">12974 16214 807 0,'-5'-2'484'16,"-7"2"-53"-16,3 8-97 16,2 12-122-16,2 12-54 0,0 17-66 15,1 10-14-15,4 9-28 16,3 0-10-16,0-5-13 16,3-5-7-16,0-12-1 15,3-9-19-15,4-16 337 16</inkml:trace>
  <inkml:trace contextRef="#ctx0" brushRef="#br0" timeOffset="84815.8717">13232 15761 1047 0,'0'15'439'15,"8"13"-196"-15,17 37-169 16,10 22-1-16,13 38 27 16,-2 25 16-16,-10 19-16 15,-13 7-11-15,-22-2-29 16,-13-13-25-16,-24-14-6 15,-1-13-1-15,-3-36 3 16,2-18-6-16,12-39-102 16,3-24-45-16</inkml:trace>
  <inkml:trace contextRef="#ctx0" brushRef="#br0" timeOffset="85347.726">13846 16266 752 0,'-1'-2'460'16,"-2"2"-50"-16,2 10-160 15,3 33-125-15,1 12-24 16,2 23-12-16,-4 9-14 15,-2-1-24-15,-4-4-17 16,1-14-4-16,1-11-5 0,2-26-12 16,2-12-50-16,-1-19-142 15,-1-8-219-15</inkml:trace>
  <inkml:trace contextRef="#ctx0" brushRef="#br0" timeOffset="85660.1528">13728 16366 922 0,'9'-24'434'0,"23"-26"-182"16,10 4-32-16,15 9-61 16,11 10-31-16,0 22-36 15,-4 13-22-15,-21 27-27 16,-14 10-5-16,-29 15-4 16,-8 4-3-16,-22 3-4 15,-7-4-6-15,-1-11-17 16,-3-8-4-16,6-18-18 0,6-12 0 15,11-16 3-15,5-7-1 16,13-7 7-16,4-4 5 16,12 4 5-16,7 8 6 15,13 11 7-15,6 11-4 16,2 16 0-16,0 5-3 16,-8 4 1-16,-8-1 0 15,-6-8 2-15,0-3-3 16,-6-11-78-16,-4-5-60 0</inkml:trace>
  <inkml:trace contextRef="#ctx0" brushRef="#br0" timeOffset="86058.5081">14694 16359 816 0,'-3'-16'430'0,"-5"-12"-135"15,-4 2-78-15,-3 7-77 16,-8 9-51-16,-18 11-13 15,-4 7 5-15,-5 21-18 16,-1 13-7-16,14 15-33 16,10 9-9-16,19 8-17 15,11-2-2-15,20-4 0 16,3-2 2-16,12-17 11 16,4-11 8-16,4-17 10 15,1-9 3-15,-3-17 2 16,0-8 4-16,-5-14-62 15,-4-3-68-15</inkml:trace>
  <inkml:trace contextRef="#ctx0" brushRef="#br0" timeOffset="86402.2746">14989 16857 1719 0,'1'1'720'0,"-1"3"-425"15,0-2-121-15,-1-2 20 16,0 0-717-16</inkml:trace>
</inkml:ink>
</file>

<file path=ppt/ink/ink1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01-13T11:16:18.815"/>
    </inkml:context>
    <inkml:brush xml:id="br0">
      <inkml:brushProperty name="width" value="0.05292" units="cm"/>
      <inkml:brushProperty name="height" value="0.05292" units="cm"/>
      <inkml:brushProperty name="color" value="#FF0000"/>
    </inkml:brush>
  </inkml:definitions>
  <inkml:trace contextRef="#ctx0" brushRef="#br0">18977 8011 1268 0,'2'-4'517'16,"7"-7"-311"-16,6 3-67 15,13 9-47-15,5 11-24 16,13 25-30-16,5 16-8 0,9 31-4 16,-6 12 1-16,-9 20 2 15,-7 9 1-15,-21 5-5 16,2-3-3-16,-6-13-9 15,-3-17-2-15,10-14-2 16,-12-11 0-16,-6-21 2 16,-3-4-10-16,-11-24-66 15,5-5-44-15,-2-8-142 16,0-8-199-16</inkml:trace>
  <inkml:trace contextRef="#ctx0" brushRef="#br0" timeOffset="859.2447">19168 8924 1326 0,'0'-1'593'0,"2"2"-291"15,2 2-106-15,-4-3-89 16,0 0-25-16,4 18-18 16,40 42-16-16,-28-20-13 15,2 2-14-15,0 5-11 16,2-3 1-16,-1-12-7 16,5-6 5-16,3-17 7 15,2-8 16-15,0-13 27 16,-1-7 12-16,-3-18 4 15,2-6-15-15,0 0-25 16,-4-4-13-16,1 12-8 16,-6 7-1-16,-5 7-2 15,0 5 0-15,-4 3-1 16,-1 3 1-16,-2 2 1 0,-3 5-1 16,1 1 0-16,-2 1-4 15,-2 1-3-15,0-1-1 16,0 0-1-16,0 0 1 15,0 0 1-15,0-1 13 16,0 1 15-16,0 0 1 16,0 0 2-16,0 0-14 0,0 0-15 15,0 0-1-15,0-1-2 16,0 2 0-16,0 0-1 16,0 0 0-16,0 0 0 15,0 0-1-15,0 0 1 16,0 0 2-16,0 0 39 15,0 0 114-15</inkml:trace>
  <inkml:trace contextRef="#ctx0" brushRef="#br0" timeOffset="27961.1554">21710 9962 1057 0,'1'-4'467'16,"0"-4"-234"-16,0 6-71 16,3 18-68-16,1 14-31 15,4 44-20-15,-1 22 2 0,-5 36-5 16,-3 26-3-16,-5 17-7 16,-2 5 2-16,-4 4-2 15,1-14-1-15,5-31-11 16,3-13-7-16,8-29-4 15,4-13-2-15,2-19-43 16,-1-17-76-16,0-27-148 16,-1-9-127-16</inkml:trace>
  <inkml:trace contextRef="#ctx0" brushRef="#br0" timeOffset="28306.0378">21573 11461 1122 0,'-2'-3'521'15,"-2"-1"-212"-15,2 0-64 16,2 4-110-16,0 0-46 15,2 5-70-15,2 24-7 0,39 40 3 16,-27-24-1-16,-3 8 0 16,-1-4-1-16,0-9 8 15,0-10 3-15,5-14 9 16,4-8 12-16,8-20 33 16,10-13 19-16,6-33 15 15,-1-10-7-15,-7-5-38 16,-6 4-23-16,-17 28-2 15,-2 11-5-15</inkml:trace>
  <inkml:trace contextRef="#ctx0" brushRef="#br0" timeOffset="32939.2093">21130 11930 1151 0,'0'1'506'0,"-1"9"-227"15,-3 4-73-15,-4 6-55 16,3 12-7-16,-7 11-52 16,1 3-17-16,4 3-28 15,4-5-22-15,7-18-8 16,9-2-5-16,7-16-6 16,1-6 1-16,8-1-3 15,-7-8 2-15,0-8-28 16,-3-3-52-16,-4-7-167 0,1-3-154 15</inkml:trace>
  <inkml:trace contextRef="#ctx0" brushRef="#br0" timeOffset="33346.4998">21105 11779 810 0,'0'-2'453'0,"2"-2"-35"15,3 1-82-15,-5 1-55 16,0 2-21-16,0 0-62 15,5 0-10-15,3-1-46 16,1 1-32-16,26-1-50 16,-30 0-17-16,-4-4 26 15,-1 1 134-15</inkml:trace>
</inkml:ink>
</file>

<file path=ppt/ink/ink1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01-13T11:16:54.663"/>
    </inkml:context>
    <inkml:brush xml:id="br0">
      <inkml:brushProperty name="width" value="0.05292" units="cm"/>
      <inkml:brushProperty name="height" value="0.05292" units="cm"/>
      <inkml:brushProperty name="color" value="#FF0000"/>
    </inkml:brush>
  </inkml:definitions>
  <inkml:trace contextRef="#ctx0" brushRef="#br0">21919 9369 804 0,'-4'0'427'0,"4"11"-98"16,-1 7-120-16,2 27-126 16,3 13-9-16,-2 35-16 15,1 17-18-15,-3 13-9 16,0 11-9-16,5-2-9 15,-3-9-2-15,1-20-2 16,-2-15-2-16,-1-29-1 16,4-9-11-16,0-16-130 15,0-10-74-15</inkml:trace>
  <inkml:trace contextRef="#ctx0" brushRef="#br0" timeOffset="265.9874">21749 10407 957 0,'0'0'434'16,"6"0"-198"-16,2 7-49 15,10 9-61-15,2 6-2 16,2 12-21-16,-1 8-11 15,-2 6-33-15,-1-3-23 16,-6-16-15-16,2-10-4 16,-1-34 31-16,4-13 14 0,6-20 7 15,3-2-4-15,-2 8-29 16,-1 7 20-16,-5 15 301 16</inkml:trace>
  <inkml:trace contextRef="#ctx0" brushRef="#br0" timeOffset="787.4324">21445 10944 1009 0,'-2'2'471'0,"-2"8"-175"16,1 8-71-16,3 3-90 15,-2 7-36-15,1 2-56 0,0 3-11 16,1 0 11-16,2-3-1 16,7-2-13-16,-1-5-6 15,3-4-14-15,0-6-5 16,2-6 1-16,0-7-17 16,3-14-121-16,1-10-97 15</inkml:trace>
  <inkml:trace contextRef="#ctx0" brushRef="#br0" timeOffset="1021.7072">21449 10738 1555 0,'2'-1'667'0,"-1"0"-389"15,3-2-71-15,-4 3-106 16,0 0-46-16,0 0 264 16</inkml:trace>
  <inkml:trace contextRef="#ctx0" brushRef="#br0" timeOffset="5826.1189">19477 7373 853 0,'-1'-5'456'0,"-6"-7"-81"0,17 6-228 15,11 0-17-15,23 10-64 16,15 13-26-16,27 19-23 16,10 15-5-16,-13 31-2 15,-12 14 1-15,-33 24 4 16,-12 9 0-16,-23-4-1 16,-3-13-2-16,-6-13-25 15,-3-12-30-15,8-26-80 16,0-6-55-16,4-31-170 15</inkml:trace>
  <inkml:trace contextRef="#ctx0" brushRef="#br0" timeOffset="6138.7422">19867 8243 945 0,'1'-1'430'15,"2"-1"-204"-15,5 3-93 16,6 7-59-16,2 6-9 16,4 12 13-16,-3 4-1 0,-4 5-11 15,-4-4-2-15,4-6-2 16,-4-5 3-16,1-14 20 15,3-6 8-15,1-20 5 16,5-9-1-16,8-15-16 16,2-4-16-16,3 2-23 15,-4 2-8-15,-5 15 110 16</inkml:trace>
  <inkml:trace contextRef="#ctx0" brushRef="#br0" timeOffset="12740.8285">1732 7921 1060 0,'-1'7'464'0,"0"19"-213"16,1 11-104-16,0 35-71 15,5 16-8-15,0 14-25 16,-2 4-7-16,1-8-15 15,-4-6 2-15,1-16-50 16,3-15-51-16,1-26-160 16,3-14-131-16</inkml:trace>
  <inkml:trace contextRef="#ctx0" brushRef="#br0" timeOffset="13006.4482">2034 8157 725 0,'6'-11'390'16,"2"-6"-96"-16,-5 6-60 16,-3 13-87-16,-3 6-32 15,-10 8-23-15,-2 8-23 16,-15 11-19-16,-7 6-6 16,-9 11-19-16,5 0-8 0,4 2-9 15,6-7-4-15,13-9-1 16,3-5 11-16,19-8 18 15,6 0 9-15,16-2 5 16,6-3-10-16,16-11-14 16,3-6 0-16,4-8-76 15,0-3-80-15</inkml:trace>
  <inkml:trace contextRef="#ctx0" brushRef="#br0" timeOffset="13412.9787">2108 8342 1207 0,'3'-16'489'0,"15"-17"-293"0,3-2-57 15,13-1-58-15,5 6-16 16,0 12-31-16,4 9-13 15,0 21-3-15,-3 13 7 16,-5 22 4-16,-3 10 9 16,-8 10 2-16,-4 4-5 15,-7-3-7-15,1-2-8 0,-7-11-8 16,4-9-1 0,-2-21 2-16,-2-10 9 0,-3-18 22 15,-5-12 4-15,-5-18 4 16,-7-6-6-16,-9-5-30 15,-3 1-16-15,-3 10-16 16,1 11-12-16,-1 21-14 16,0 10 9-16,-2 19 1 15,3 7 8-15,5 3 13 16,5 1 1-16,13-10-15 16,4-10-63-16,12-14-245 15</inkml:trace>
  <inkml:trace contextRef="#ctx0" brushRef="#br0" timeOffset="13959.954">2838 8396 643 0,'-11'-4'433'15,"-6"-2"19"-15,1 5-118 16,-3 7-168-16,4 5-53 16,-1 4-79-16,2 2-37 15,11 3-6-15,3-2-10 0,14-4-1 16,2 0 3-16,2-10 12 16,1-1 5-16,-3-1 10 15,0-3 2-15,-3 1 6 16,-5-3 5-16,-8-1-12 15,-7 2-4-15,-12 3-8 16,3 4-8-16,-6 5 4 16,3 4 0-16,5 3-3 15,1 3-2-15,11 2-1 16,4-4 1-16,11-3 5 16,0-2 5-16,7-9 3 15,3-1 4-15,3-4 5 16,3-6 0-16,-2-6 4 15,0-3 1-15,-6-5 0 16,-3 0 1-16,-5 1-3 16,-2 0-2-16,-3-1-5 15,-2 5-3-15,-1 5-5 0,-5 4-8 16,7 12-10-16,-4 5-1 16,0 7 7-16,2 6 11 15,-7 6 11-15,2 2 3 16,-1 1 0-16,-3-5-8 15,3-9-146-15,-2-4-420 16</inkml:trace>
  <inkml:trace contextRef="#ctx0" brushRef="#br0" timeOffset="14104.7151">2948 8236 1340 0,'-3'-11'582'15,"-3"-9"-305"-15,4 8-99 0,3 15-134 16,2 4-30-16,4 8-97 16</inkml:trace>
  <inkml:trace contextRef="#ctx0" brushRef="#br0" timeOffset="14370.1835">3088 8411 1261 0,'-3'-1'533'15,"5"1"-322"-15,4 5-71 0,8 13-92 16,6 5-22-16,1 11-10 16,1 0-8-16,-3 0-1 15,2-3 2-15,-1-14 13 16,-3-9 27-16,-3-12 53 15,2-8 11-15,-4-11-3 16,5-1-23-16,1-4-47 16,-4 0-72-16</inkml:trace>
  <inkml:trace contextRef="#ctx0" brushRef="#br0" timeOffset="14674.6471">3636 8469 879 0,'-3'-5'448'0,"-11"-6"-124"15,2-1-57-15,0 7-103 16,-4-1-52-16,0 10-72 15,1 9-28-15,-1 7-12 16,5 4 5-16,7 1 7 16,6-2 4-16,8-4 0 15,3-4 4-15,4-8 11 16,1-5 2-16,1-4 10 16,0-5 0-16,-2-5-9 15,-4-2-58-15</inkml:trace>
  <inkml:trace contextRef="#ctx0" brushRef="#br0" timeOffset="14893.8818">3751 8445 902 0,'0'-1'505'16,"1"2"-84"-16,1 1-146 16,-2-2-125-16,0 0-35 15,2 6-51-15,15 13-19 0,25 33-20 16,-30-32-10-16,-2-5 0 15,-1-2-1-15,2-11 4 16,5-3 2-16,2-11 4 16,2-3 0-16,2-6-7 15,-3 1-1-15,-2-6-65 16,2 1-48-16</inkml:trace>
  <inkml:trace contextRef="#ctx0" brushRef="#br0" timeOffset="15284.7305">4135 8363 1026 0,'8'2'471'0,"5"2"-200"16,12-2-151-16,0-2-25 15,8-2-51-15,1-2-18 16,-5-3-10-16,2 4 2 0,-14-1 3 16,-5 1 3-16,-11 1 4 15,-7 2-2-15,-12 5-5 16,-5 2-4-16,-6 7 11 15,3 3 0-15,10 5 4 16,4 6 11-16,6 5 0 16,5-1 5-16,2 2-7 15,11-3-12-15,14-4-18 16,5-8 0-16,13-9-58 16,0-8-78-16</inkml:trace>
  <inkml:trace contextRef="#ctx0" brushRef="#br0" timeOffset="15769.954">4755 8426 800 0,'-7'12'458'16,"-12"13"-60"-16,1 6-80 15,-5 3-113-15,-1-2-57 16,3-4-80-16,-1-10-19 16,7-13-16-16,2-5-2 0,0-15-6 15,4-5-5-15,4-2-14 16,0-4-5-16,11 4-8 16,-2-1-8-16,6 6-5 15,-1 7 3-15,4 11 9 16,0 10 7-16,5 10 8 15,0 4 1-15,2 1-3 16,1-1-1-16,3-8 1 16,3-7 2-16,2-10 8 15,3-5 5-15,-5-15 4 16,-3-4-1-16,-1-4-3 16,0 4-6-16,-1 0-8 15,-2 4-4-15,1 10-12 16,-5 3-5-16,1 14-3 15,1 7 0-15,-6 5 21 16,3 11 15-16,-13 4 34 16,-3 1 12-16,-8 1 2 0,-5-6-7 15,-4-8-40-15,4-6-59 16</inkml:trace>
  <inkml:trace contextRef="#ctx0" brushRef="#br0" timeOffset="16155.7697">5667 8410 959 0,'-4'1'501'0,"2"2"-193"15,5-1-73-15,-3-2-81 16,12 0-60-16,64 2-23 16,-22-2-16-16,7 0-31 15,-7-1-6-15,-17-1-22 16,-8 1-46-16,-16-3-169 16,-2 4-223-16</inkml:trace>
  <inkml:trace contextRef="#ctx0" brushRef="#br0" timeOffset="16311.7142">5853 8454 999 0,'-5'8'469'15,"-3"14"-186"-15,4 3-53 16,8 6-87-16,4 2-38 16,8-1-59-16,-2-4-19 15,-4-8-28-15,3-2-60 16,3-9-516-16</inkml:trace>
  <inkml:trace contextRef="#ctx0" brushRef="#br0" timeOffset="16577.2806">6153 8481 1359 0,'-8'0'588'0,"-9"1"-322"16,-2 4-75-16,-1 2-103 15,2 9-41-15,6 5-49 16,1 5-9-16,12 7-7 16,5-2-2-16,13-1 0 15,4-6 2-15,6-12 9 16,7-10 6-16,-2-11 13 16,-3-8 10-16,-7-9 26 15,-11 1 21-15,-14-5 10 16,-7 3-4-16,-8 3-28 15,-5 1-53-15,2 5-590 16</inkml:trace>
  <inkml:trace contextRef="#ctx0" brushRef="#br0" timeOffset="17327.1378">7139 8432 998 0,'-16'1'469'0,"-21"13"-205"16,-1 5-36-16,-1 9-106 16,10 6-35-16,17 3-38 15,10-3-45-15,17-1-9 0,7-10 2 16,7-11 9-16,4-6 9 15,-1-12 16-15,-2-1 1 16,-3-5 5-16,-5-4 2 16,-7-4 26-16,-4-5 8 15,-10-5 6-15,-5-3-2 16,-13-6-23-16,2 1-11 16,-3-16-17-16,3-4-7 15,13-7-21-15,2-5-29 0,7 17-54 16,7 7-51-1,9 19-135-15,3 9-101 0</inkml:trace>
  <inkml:trace contextRef="#ctx0" brushRef="#br0" timeOffset="17534.0959">7278 8372 1206 0,'-1'6'486'16,"-1"13"-293"-16,3 8-71 15,3 12-54-15,2 5-8 16,3 3-27-16,-1-1 3 16,4-9-95-16,3-8-87 15</inkml:trace>
  <inkml:trace contextRef="#ctx0" brushRef="#br0" timeOffset="17862.3142">7698 8476 893 0,'0'5'478'0,"-6"6"-104"15,-2 6-86-15,-7 8-103 16,-2 5-40-16,-6 4-61 15,-2-2-22-15,-1-5-24 16,1-9-6-16,2-11-3 16,2-8-4-16,5-14-10 15,3-6-8-15,5-1-13 16,7-1-5-16,7 3-8 16,2 5-5-16,8 2-7 15,2 7 5-15,5 10 8 0,5 4 8 16,-5 9 14-16,-1 5 3 15,-4 10 2-15,-4 1 4 16,2 2 13-16,-1-4-52 16,2-9-187-16</inkml:trace>
  <inkml:trace contextRef="#ctx0" brushRef="#br0" timeOffset="18062.3144">7760 8512 1304 0,'7'2'518'0,"11"7"-345"16,1 5-54-1,4 9-45-15,-4 5-14 0,-8 3-11 16,-2 5-8-16,-6-4-3 16,-1-4-14-16,-1-11-130 15,-1-8-73-15,9-12-298 16</inkml:trace>
  <inkml:trace contextRef="#ctx0" brushRef="#br0" timeOffset="18249.7519">8039 8531 742 0,'4'-3'374'0,"0"-1"-56"16,-7 3-48-16,2 1-55 16,0 0-10-16,-22 11-75 15,-30 19-14-15,32-10-42 16,3-2-30-16,13 0-35 15,-1 2-5-15,11-4-4 16,3 1-3-16,14-2 0 16,6-1 2-16,7-3-70 0,3 1-47 15,-2-5-369-15</inkml:trace>
  <inkml:trace contextRef="#ctx0" brushRef="#br0" timeOffset="18499.6927">8368 8607 819 0,'0'-7'429'0,"-5"-9"-95"16,3 2-46-16,-5 1-64 15,-6 3-24-15,0 7-43 16,-6 2-22-16,-10 7-48 16,3 4-22-16,-3 3-39 15,2 5-14-15,14-5-15 16,6 5-3-16,11 1-7 15,8-4 2-15,7 3 4 16,4-8 4-16,5-3 6 16,0-1 3-16,1-6-6 15,-4-5-37-15,-4-10-178 16</inkml:trace>
  <inkml:trace contextRef="#ctx0" brushRef="#br0" timeOffset="18625.2409">8353 8242 1272 0,'-6'-8'627'0,"-1"-6"-239"0,4 6-103 16,-2 7-192-16,5 2-66 15,7 9-49-15,1 3-88 16</inkml:trace>
  <inkml:trace contextRef="#ctx0" brushRef="#br0" timeOffset="18953.4984">8586 8558 754 0,'-1'8'439'16,"2"6"-42"-16,-6 4-228 15,6 3-45-15,-1 0-47 16,0-2-10-16,-2-7-8 15,2-4-5-15,-1-7 12 16,1-3-1-16,1-12-8 16,2-6 1-16,1-9-12 15,-4 2-4-15,9-2-11 16,3 5-7-16,7 11-20 16,9-2-6-16,-6 15-4 15,0 6 7-15,-10 5 9 16,0 8 4-16,-2 7 4 15,-2 3-4-15,5 3-8 0,2 1-85 16</inkml:trace>
  <inkml:trace contextRef="#ctx0" brushRef="#br0" timeOffset="19588.6996">8911 8519 1016 0,'-7'0'464'0,"-3"-3"-197"15,1 3-78-15,9 3-82 16,7 2-33-16,15 1-52 16,5-2 2-16,4-4-5 15,4-2-2-15,-5-5 1 16,-5 2 3-16,-17 0 3 15,2-3 7-15,-7 5-2 16,-6-1-4-16,0-3-13 0,-11 11-10 16,-8-1-12-16,0 9-2 15,3 6-2-15,-1 2-2 16,8 6 2-16,6 2 7 16,6 2 8-16,4 0 5 15,10-8 9-15,7-3-2 16,5-8 6-16,3-7 3 15,3-11 7-15,-3-6-1 16,-1-12 0-16,-4 2-3 16,-3-2-7-16,-3 0-2 0,-2 5-6 15,-4 2-4-15,-1 11-13 16,-5 5-4-16,-3 11 6 16,2 8 2-16,-5 8 12 15,3 4 3-15,0 2-1 16,-3-3 0-16,2-7 1 15,0-8 0-15,-2-9 8 16,5-5 7-16,0-12 3 16,4-4 0-16,6-10-11 15,0 0-8-15,5 0-9 16,-2 4-2-16,3 10 1 16,0 4-1-16,-1 12 12 15,0 3 10-15,-5 14 12 0,-3 3 8 16,-4 8-3-16,-1 4-7 0,-3-4 2 15,-2 1-29-15,0-9 293 16</inkml:trace>
  <inkml:trace contextRef="#ctx0" brushRef="#br0" timeOffset="20124.6439">10551 8291 893 0,'-9'-11'476'0,"-12"-12"-90"16,-2 2-105-16,-2 10-98 15,-2 1-52-15,-2 14-78 16,-3 4-32-16,6 6-39 15,-1 5-2-15,14 10-12 16,4 5-6-16,8 7 0 16,12 2-1-16,13-4 9 15,10 1 6-15,16-2 13 16,-2-2 7-16,-5 0 9 16,-7-5 4-16,-18-3 21 15,-7 0 15-15,-21-3 34 0,-9-1 13 16,-13-2-1-16,-9-4-9 15,-3-9-26-15,2-4-12 16,7-8-19-16,7-7-30 16,17-2-82-16,-1-6-62 15,14 2-168-15</inkml:trace>
  <inkml:trace contextRef="#ctx0" brushRef="#br0" timeOffset="20297.1711">10853 8697 1028 0,'2'7'577'0,"0"12"-97"16,-1 1-117-16,-7 7-147 16,4 3-61-16,-4 1-77 15,-3 0-21-15,0-6-156 16</inkml:trace>
  <inkml:trace contextRef="#ctx0" brushRef="#br0" timeOffset="20941.381">11347 8512 1012 0,'2'2'473'15,"5"-2"-156"-15,13 2-180 16,11 4-50-16,14-7-20 16,8 1-20-16,6-2-21 15,1-5 0-15,-17 5-75 16,-10-1-81-16</inkml:trace>
  <inkml:trace contextRef="#ctx0" brushRef="#br0" timeOffset="21097.5343">11544 8507 1086 0,'-3'5'497'0,"-2"5"-199"15,3 8-153-15,0 6-40 16,4 8-37-16,2 0-21 15,4 2-28-15,3-3-3 16,4-7-122-16,4-5-199 16</inkml:trace>
  <inkml:trace contextRef="#ctx0" brushRef="#br0" timeOffset="21378.5121">11848 8627 1093 0,'-8'-7'558'16,"-6"-5"-229"-16,1 3-157 16,2 5-53-16,-3 0-91 15,-1 5-5-15,0 10-25 16,-1 0-16-16,6 13-18 16,6 2-1-16,9-1 4 15,5 3 5-15,14-6 13 16,1-8 7-16,8-12 10 15,3-2 6-15,-6-12 14 16,-5 0 6-16,-11-8 29 16,-7-2 5-16,-10 1-4 15,-7 1-42-15,-3 6 264 16</inkml:trace>
  <inkml:trace contextRef="#ctx0" brushRef="#br0" timeOffset="22207.039">12448 8543 1146 0,'3'4'461'0,"-3"6"-292"15,14 2-55-15,0 16-43 16,-2 1-16-16,0 10-16 15,-14 4-6-15,-10-3-6 16,0-3-2-16,1-12-6 0,6-9-5 16,5-16-6-16,8-12-4 15,8-13-6-15,3-2 1 16,9-7-1-16,0 2 2 16,-3-2 4-16,2 1 2 15,-12 3-1-15,-6 8 5 16,-6 14 6-16,-4 3-2 15,-9 11 4-15,-3 6-4 16,0 5-7-16,2 6-1 16,12 3-6-16,10-1 0 0,7-5 0 15,5-3 2-15,5-7 5 16,-2-6 3-16,2-7 8 16,-1-5 3-16,-4-9 4 15,0-1-1-15,-4-5 0 16,-8-5-2-16,-5 7-1 15,-2 4 1-15,-4 5-2 16,0 10-2-16,-5 4-14 16,-3 5-6-16,1 7-11 15,2 3-2-15,3 9 5 16,6 0 4-16,6-3 4 16,4-1 2-16,7-9 7 15,-2-5 12-15,1-8 30 16,-2-3 13-16,-4-8 14 15,-1-3-6-15,-3-2-23 0,-2 0-9 16,-3-4-60 0,-11 4-67-16,0-3-156 0,5-6-108 15,-5 0-86-15,13-7 59 16,-17-9 274-16,-7 0 168 16,-2-2 230-16,-5 5 52 15,12 15-54-15,3 8-41 16,6 13-143-16,3 3-59 15,4 12-65-15,6 2-92 0</inkml:trace>
  <inkml:trace contextRef="#ctx0" brushRef="#br0" timeOffset="22582.1532">13112 8567 996 0,'5'-1'466'0,"13"2"-167"16,2 7-134-16,-4 6-66 15,-2 5-28-15,-14 10-29 16,0 1-3-16,-7 0-5 16,-5 1-3-16,5-11-14 15,-2-6-3-15,4-13-1 16,9-7-3-16,10-8-4 0,1-10 0 15,2-4-4-15,-1-3 0 16,-4 3 3-16,-4 2-1 16,0 7-1-16,-4 8 1 15,-3 10 9-15,-1 3 5 16,-2 14 10-16,-1 2 2 16,6 9-2-16,4 3-6 15,5-1-9-15,6 0-2 16,6-8-11-16,5-5-57 15,6-10 224-15</inkml:trace>
  <inkml:trace contextRef="#ctx0" brushRef="#br0" timeOffset="22941.4569">13429 8501 1109 0,'-8'-29'497'16,"-6"-19"-226"-16,19 8-159 16,11 2-8-16,15 17-15 15,5 6 0-15,5 14-8 16,2 9-21-16,-5 22-25 16,-4 9-9-16,-6 16-3 15,-8 2-3-15,-4-3 0 0,-2-3-2 16,-7-14-1-16,0-3-1 15,-4-17 0-15,2-6-1 16,3-9 1-16,0-8 1 16,-7-13 0-16,-2-3 0 15,-11-3-5-15,-6 4-5 16,2 15-13-16,-10 8-7 16,0 14-7-16,0 9 0 15,4 3 5-15,9 0 8 0,10-2-136 16,7-5-186-16</inkml:trace>
  <inkml:trace contextRef="#ctx0" brushRef="#br0" timeOffset="23363.2762">13922 8537 916 0,'-1'-1'507'0,"-1"2"-130"16,0 8-118-16,0 10-132 15,1 4-45-15,4 4-16 16,2 1-14-16,10-1-19 16,4-4-3-16,6-8-7 15,1-5 2-15,-2-10 10 0,2-6 3 16,-6-8 6-16,-1-3-1 15,-5-5-8-15,-8-3-2 16,-4-2-7-16,-4 3-4 16,-1 7-10-16,-3 6-5 15,4 10-23-15,-3 1-8 16,1 10-7-16,4 3-1 16,5 6 18-16,4 4 7 15,4-5 9-15,3-2 3 0,3-3 4 16,-1-5 1-16,0-7 8 15,-1-1 3-15,-6-5 7 16,-1-8 4-16,-1-2-77 16,-4-5-73-16</inkml:trace>
  <inkml:trace contextRef="#ctx0" brushRef="#br0" timeOffset="23566.294">14333 8429 809 0,'2'-5'513'0,"2"-1"-27"15,0 9-138-15,0 14-138 16,4 12-62-16,3 17-66 16,2 6-19-16,3 13-36 15,-3 6-10-15,-3 8-8 16,-2 2 0-16,-3-12-2 0,1-4 1 16,5-20-1-16,2-8-4 15,8-10-54-15,0-8-70 16,0-14-233-16</inkml:trace>
  <inkml:trace contextRef="#ctx0" brushRef="#br0" timeOffset="23722.7422">14511 8763 1007 0,'4'0'479'15,"4"-2"-158"-15,12-2-231 16,4 2-39-16,5 0-36 15,1 2 3-15,-3-4-89 16,4-2-71-16</inkml:trace>
  <inkml:trace contextRef="#ctx0" brushRef="#br0" timeOffset="23972.742">14955 8593 735 0,'6'4'384'0,"1"5"-49"16,-7 2-38-16,-13 9-17 15,-9 0-14-15,-10 1-79 16,-2-2-47-16,-2-8-68 16,2-4-25-16,7-9-19 15,3-6-3-15,7-6-12 0,5-4-7 16,9-4-16-16,7 4-12 16,11-2-8-16,7 9 0 15,9 8 15-15,0 4 11 16,1 19 11-16,1 5 8 15,-3 13-1-15,-3 0-2 16,-5 3 65-16</inkml:trace>
  <inkml:trace contextRef="#ctx0" brushRef="#br0" timeOffset="25125.8737">1705 9311 906 0,'0'-3'430'0,"7"0"-176"16,9 3-80-16,18 3-99 15,12 2-20-15,20 4-25 16,4 0-9-16,-7-4-1 16,-5 0 5-16,-23-5 9 15,-15-5-4-15,-9-2-20 16,-10-3-9-16,-14-3-13 15,-2 4 1-15,-9 4 9 16,-7 4 2-16,2 8 1 16,-2 4 0-16,5 4-10 15,11 0-5-15,8 0-11 16,8 2-1-16,14-2 9 16,1-2 3-16,7-2 13 15,-1-1 3-15,-5-4 6 16,-3-2 4-16,-6-1 9 0,-4-2 10 15,-9-1 4-15,1 0-3 16,3 0-12-16,0 0-13 16,0 0-19-16,-4 2-7 15,-3 10-11-15,-1 37 0 16,28-15 8-16,-2 3 3 16,7 5 12-16,-3 3 11 0,-9-1 43 15,-6-2 27-15,-10-2 55 16,-10-1-1-16,-9-3-20 15,-1-7-18-15,-4-10-42 16,0-7-4-16,6-13-21 16,6-6-12-16,7-16-70 15,9-7-59-15,15-8-162 16</inkml:trace>
  <inkml:trace contextRef="#ctx0" brushRef="#br0" timeOffset="25657.5836">2363 9584 1025 0,'-5'-7'501'0,"-7"-3"-169"16,0-1-41-16,-1 10-147 0,4 1-43 16,-4 13-74-16,4 0-40 15,-1 9 13-15,-2 4-3 16,12-4-12-16,5 2-4 15,6-7 3-15,8-1 2 16,4-6 12-16,0-4 4 16,1-2 7-16,-6-4 3 15,-10-2-5-15,-6-2-2 16,-12 3-6-16,-6 1-4 0,-9 3 2 16,2 4 0-16,1 5-9 15,5 3-3-15,17 4-1 16,1 5 2-16,7-1 6 15,7-3 3-15,6-5 3 16,5-7 0-16,16-2 5 16,-3-5 4-16,1-4-38 15,-5-5-35-15,-9-10-82 16,-3-6-32-16,-7-5 17 16,1-1 34-16,-6-4 80 15,-3 2 55-15,-4-4 85 16,-3 5 33-16,-1 11 60 15,-1 7-9-15,3 15-41 16,3 9-21-16,-2 13-44 16,2 11-12-16,-4 6-15 15,2 3-12-15,1 0-11 16,-2-7-3-16,1-5-10 0,-1-10-39 16,0-14-140-16,4-5-91 15</inkml:trace>
  <inkml:trace contextRef="#ctx0" brushRef="#br0" timeOffset="26016.8688">2846 9617 735 0,'-2'-1'414'0,"-3"-1"-76"16,-11 2-33-16,-1 7-84 16,-3 7-31-16,-6 5-60 15,6 4-32-15,0 5-58 16,7-4-28-16,11 0-14 15,4 2-3-15,13-3-5 16,7 1 8-16,2-3 1 16,5-5 1-16,3-8 9 15,2-4-12-15,2-8-31 16,-4-5-19-16,-3-10-27 16,-10-5 14-16,-4-6 31 15,-2-2 19-15,-8 1 25 16,0 4 19-16,-5 10 52 15,0 6 16-15,0 17-2 16,-2 8-17-16,2 10-43 16,0 5-15-16,0 2 0 15,4 1-1-15,-1 0-10 0,3-2 7 16,0-7-12-16</inkml:trace>
  <inkml:trace contextRef="#ctx0" brushRef="#br0" timeOffset="26298.4341">3200 9654 971 0,'3'-2'497'15,"2"-2"-175"-15,7 15-102 16,1 9-26-16,1 14-48 15,-3 5-15-15,-4 1-45 16,2-3-24-16,2-8-33 16,0-9-7-16,8-20 3 15,2-6 5-15,2-21 3 16,2-2-1-16,0-10-11 16,-4 3-13-16,0 2-87 15,-8 0-75-15</inkml:trace>
  <inkml:trace contextRef="#ctx0" brushRef="#br0" timeOffset="26611.1928">3739 9711 1131 0,'-7'11'518'16,"-12"16"-231"-16,-2 0-61 15,1-4-103-15,2-2-34 16,4-7-45-16,-1-6-10 0,5-9-10 16,-1-6-3-16,5-8-8 15,6-2-8-15,-1-5-5 16,5-1-6-16,4 1-13 16,-1 2-7-16,8 10-13 15,1 6 7-15,6 14 19 16,2 6 9-16,-2 11 15 15,4 7 1-15,-1 2-5 16,-3-3 27-16,-2-5-103 16,-1-6-31-16</inkml:trace>
  <inkml:trace contextRef="#ctx0" brushRef="#br0" timeOffset="26751.3875">3710 9372 1495 0,'-4'-4'673'0,"-6"-5"-304"16,6 9-257-16,4 5-95 15,8 7-37-15,5 7 9 16</inkml:trace>
  <inkml:trace contextRef="#ctx0" brushRef="#br0" timeOffset="27189.3609">4442 9573 1253 0,'0'2'509'0,"11"10"-296"0,-3 8-74 16,6 18-61-16,1 2-13 15,-2 3-36-15,2-4-6 16,0-14-5-16,-4-4 0 16,-3-14 10-16,1-7 12 15,-2-10 30-15,2-6 9 16,3-10-4-16,-3-5-9 16,5-5-35-16,0 2-11 15,1 3-13-15,1 5-72 0,-2 10 261 16</inkml:trace>
  <inkml:trace contextRef="#ctx0" brushRef="#br0" timeOffset="27478.4675">5028 9621 880 0,'-10'17'549'16,"-13"14"10"-16,3 0-373 15,-5 0-69-15,-2-6-74 16,-1-9-14-16,1-9-9 16,4-4-1-16,2-10-6 15,2-3-6-15,6-6-7 0,0-9-3 0,6-5-4 16,7 2-8-16,8 1-8 16,7 8-5-16,7 8 10 15,5 8 14-15,0 17 24 16,7 10 12-16,-3 17 2 15,-4 7-3-15,2 1-6 16,-7-6 10-16,7-10-525 16</inkml:trace>
  <inkml:trace contextRef="#ctx0" brushRef="#br0" timeOffset="28087.7006">5833 9525 814 0,'-4'-6'434'0,"-5"-4"-90"16,-6 5-49-16,-9 8-85 16,-5 2-42-16,1 18-85 15,6 4-30-15,11 10-40 16,7 7-15-16,11-3-8 16,7-1 3-16,10-10 4 15,6-5 4-15,12-16 6 16,-5-6 5-16,3-11 7 0,-8-6 3 15,-13-2-7-15,-2-3-4 16,-17 3-7-16,-2-1-3 16,-9 6-1-16,1 5-3 15,0 12-3-15,-5 10-1 16,8 17 2-16,0 10 3 16,3 10 2-16,8 6-2 15,0-3 1-15,5-4 1 16,7-7 4-16,0-9-49 15,3-11-153-15</inkml:trace>
  <inkml:trace contextRef="#ctx0" brushRef="#br0" timeOffset="28369.1378">6164 9577 1115 0,'-10'0'493'0,"-6"1"-259"16,-1 5-71-16,4 11-106 15,5 4-24-15,6 11-19 16,4 2-7-16,10-4 6 16,5-3-1-16,4-8 3 15,5-9 7-15,3-10 18 16,-5-8 10-16,0-9 16 0,-6-4 4 15,-14-4-12-15,-5-1-7 16,-11 2-57-16,-8 2-44 16,-5 6-87-16,3 4-6 15</inkml:trace>
  <inkml:trace contextRef="#ctx0" brushRef="#br0" timeOffset="28696.9285">6413 9719 1082 0,'9'-3'487'0,"5"-1"-226"15,2-2-62-15,1-6-83 16,-4-1-30-16,-2-1-39 16,-1-1-12-16,-5 0-6 15,-6 1 2-15,-8-3-5 16,0 2-5-16,-12-3-10 15,2 6-2-15,0 5-19 16,-1 6-9-16,6 17-19 16,5 8-7-16,5 19 20 15,4 5 13-15,3 11 18 16,4 4 6-16,0 1-3 16,1-1-2-16,2-8-1 15,-6-6 2-15,4-11-64 16,-4-6 102-16</inkml:trace>
  <inkml:trace contextRef="#ctx0" brushRef="#br0" timeOffset="29238.5394">6576 9549 927 0,'0'3'405'0,"11"-2"-166"16,8 6-71-16,11-4-64 16,8 1 7-16,10 0-36 15,-1-3-19-15,0 0-22 16,-4-1-4-16,-21-2 0 15,-6-1 1-15,-14 0 6 16,0 2-4-16,-6 1-18 16,3 0-9-16,-1 0-19 15,-14 4-4-15,-36 18 3 16,28-2 3-16,-6 2 5 16,3 2-1-16,9 4 1 0,6-3 0 15,14 0 6-15,5-3 2 16,15-6 6-16,1 0 1 15,7-10 0-15,3-4 1 16,-6-7 5-16,2-5 0 16,-12-5-2-16,-4-2-1 15,0-5-3-15,-6-1-1 16,3 0 2-16,-5 1-1 0,-5 7-2 31,-1 1 0-31,-2 12-14 0,2 5-1 16,-2 12 0-16,6 12-1 15,2 4 9-15,0 1 1 16,3 0-2-16,-3-3-47 16,1-5-139-16</inkml:trace>
  <inkml:trace contextRef="#ctx0" brushRef="#br0" timeOffset="29363.6421">6964 9396 1301 0,'-5'-9'582'16,"-4"-10"-281"-16,9 15-219 16,0 6-56-16</inkml:trace>
  <inkml:trace contextRef="#ctx0" brushRef="#br0" timeOffset="29840.0484">7141 9455 740 0,'13'-14'376'16,"4"-9"-136"-16,18-12-68 15,7-4-18-15,-5-4-38 16,-4 1 4-16,-14 0-6 16,-8 3-11-16,-9 10-30 15,-2 5-24-15,-4 16-49 0,-1 7-16 16,-6 17-10-16,2 14-8 15,0 23 12-15,5 15 17 16,14 18 13-16,2 3 12 16,6 2 9-16,-2-7-9 15,-6-13 5-15,-5-9 3 16,-10-18 14-16,-2-10 14 16,-16-16 11-16,0-7 0 15,-8-12-16-15,-1-5-30 0,3-13-73 16,3-7-49-16,14-3-104 15,6-3-58-15</inkml:trace>
  <inkml:trace contextRef="#ctx0" brushRef="#br0" timeOffset="30327.4144">7639 9489 1154 0,'-6'0'580'16,"-3"-1"-214"-16,0 6-194 0,4 4-62 15,-1 1-84-15,0 6-19 16,10-2-4-16,3-2-3 16,5-2-4-16,2-1 3 15,-2-1 5-15,4-4 1 16,1-4-11-16,-5-5-16 15,-6 1-18-15,-5-1-11 16,-5 3-3-16,-9 2 12 16,-8 3 17-16,-2 5 8 0,-1 4 12 15,0 3 1-15,4 2 2 16,5 3 1-16,5 5 4 16,4-1 2-16,9-1 1 15,3-2 1-15,10-9 1 16,5-3 1-16,3-9 2 15,2 0 4-15,5-13 0 16,0-5-1-16,3-10-3 16,-7-5-6-16,-5 3-8 15,-5-1 0-15,-11 13-1 16,3 6-1-16,-8 12 35 16,0 6 11-16,-1 9 15 15,-2 7 12-15,-1 10-22 16,2 7-9-16,-2-4-13 15,3-2 6-15,3-10 356 16</inkml:trace>
  <inkml:trace contextRef="#ctx0" brushRef="#br0" timeOffset="30905.6027">8515 9561 672 0,'-3'0'434'0,"-5"0"-1"0,10 2-256 15,6-1-41-15,13 2-62 16,4-3-22-16,18-3-4 16,7 1-4-16,5-3-19 15,-2 3-4-15,-13 2-21 16,-7-5-49-16,-20 3-159 16,-1-1-96-16</inkml:trace>
  <inkml:trace contextRef="#ctx0" brushRef="#br0" timeOffset="31046.0384">8773 9526 364 0,'-11'9'330'16,"-5"4"32"-16,3 8-87 16,3 4-31-16,5 7-74 15,2 3-17-15,4 1-39 16,2-4-26-16,4-8-42 16,4-1-16-16,1-8-43 15,0-3-63-15</inkml:trace>
  <inkml:trace contextRef="#ctx0" brushRef="#br0" timeOffset="31490.656">9078 9675 838 0,'1'-9'473'0,"-7"-5"-95"0,-6 0-133 15,-6-1-33-15,-10 5-65 16,0 3-29-16,-3 8-56 15,-5 7-26-15,12 13-31 16,2 4-9-16,10 6-11 16,9 0-2-16,3-2-1 15,10-5 2-15,6-6 8 16,8-3 5-16,2-14 9 0,1-6 5 16,-1-8 3-16,-3-6 1 15,-1-3 0-15,-1 0 1 16,-11-3-1-16,-2 3 0 15,-3 3-5-15,-1 3-3 16,5 10-10-16,-1 0-8 16,0 9-5-16,1 6 1 15,2 6 4-15,3 8 5 0,2 1 5 16,3 1 0-16,-2-5 2 16,4-2 1-16,-4-10 4 15,-2-4 5-15,0-8 10 16,-3-8 3-16,3-7 5 15,-6-6 9-15,-1-1-4 16,-3 2-5-16,-4 6-29 16,1 8 82-16</inkml:trace>
  <inkml:trace contextRef="#ctx0" brushRef="#br0" timeOffset="32122.6058">10052 9623 678 0,'-1'13'366'0,"0"5"-37"15,1 14-186-15,-2-3-4 16,2-1-22-16,0-6-17 0,-2-10-25 15,1-2-3-15,-2-9 6 16,1-1-2-16,-3-9-4 16,0-5-5-16,3-9-30 15,2-3-11-15,5-2-20 16,8-2-6-16,10 3 0 16,5 4 2-16,10 10 2 15,-2 9 0-15,-3 11-4 16,-5 8 1-16,-7 7 4 15,-9 2 2-15,-5 5 3 16,-1 2 16-16,-2 2-78 16,-4 1-66-16</inkml:trace>
  <inkml:trace contextRef="#ctx0" brushRef="#br0" timeOffset="32294.6318">10395 9648 840 0,'1'-9'499'16,"1"-5"-25"-16,2 9-135 16,-4 7-134-16,0 12-49 15,0 8-86-15,1 4-16 16,-1 5-26-16,1 2-8 16,2-2-43-16,3-4-78 0</inkml:trace>
  <inkml:trace contextRef="#ctx0" brushRef="#br0" timeOffset="32845.0898">10445 9625 543 0,'0'-2'408'16,"-1"1"11"-16,0 3-180 15,0-2-61-15,0 0-93 16,-4 12-23-16,-12 45-12 16,10-24-7-16,7-2-6 15,5 0-5-15,8-7 10 16,7-5 13-16,12-11 9 16,6-8 4-16,5-13 3 15,-2-4-6-15,-9-10 5 16,-8-3 1-16,-18-3-8 0,-8-2-7 15,-11 6-21-15,-8 3-16 16,1 10-102-16,4 5 8 16</inkml:trace>
  <inkml:trace contextRef="#ctx0" brushRef="#br0" timeOffset="33173.9166">10804 9632 755 0,'2'-1'491'16,"-3"-4"-11"-16,2 8-268 16,-1-3-55-16,0 0-62 15,4 29-14-15,4 36-22 16,-8-22-11-16,-1-5-25 0,-1-3-13 16,5-11-90-16,4-8-53 15,8-16-475-15</inkml:trace>
  <inkml:trace contextRef="#ctx0" brushRef="#br0" timeOffset="33383.603">11015 9645 546 0,'-2'-1'407'16,"-7"1"35"-16,-2 6-121 0,-13 6-129 16,-3 2-30-16,-6 2-40 15,4-1-32-15,7 0-53 16,7-1-19-16,10 1-18 15,2-2-5-15,10 3-3 16,8 1-1-16,15-2 7 0,4 1 2 16,11-7-8-16,0-3-46 15,0-8-231-15</inkml:trace>
  <inkml:trace contextRef="#ctx0" brushRef="#br0" timeOffset="33602.5911">11170 9628 1122 0,'-2'-6'504'16,"-4"-3"-226"-16,4 9-81 16,3 8-89-16,3 4-20 0,5 13-41 15,0 0 4-15,-2 4-8 16,3-2-4-16,-3-9 4 16,3-3 5-16,2-12 26 15,0-4 10-15,-2-9 1 16,3-5-5-16,1-8-30 15,0-2-16-15,-1 2-18 16,-2-1-23-16,0 13-11 16</inkml:trace>
  <inkml:trace contextRef="#ctx0" brushRef="#br0" timeOffset="34193.3016">11463 9585 655 0,'-5'5'423'16,"-8"6"-7"-16,-1 6-161 0,2 12-111 15,3 2-38-15,10 6-33 16,7-3-11-16,12-8-8 15,0-4-3-15,10-10 11 16,2-8 6-16,0-10 9 16,4-5-6-16,-13-10-11 15,-3-1-7-15,-11-2-18 16,0 1-5-16,-4 2-10 16,-5 4-6-16,0 7-7 15,-4 2-6-15,-5 10-16 16,0 2-5-16,-2 10-7 15,4 8 3-15,5 1 11 16,2 3 3-16,11-7 9 16,4-4 5-16,5-8 19 15,2-5 13-15,2-5 15 16,-7-7 5-16,-1-8-5 16,-2-2-6-16,-5-6-8 0,-2-2-7 15,-7 5-20-15,-1 0-29 16,-4 7-120-16,0 2 116 15</inkml:trace>
  <inkml:trace contextRef="#ctx0" brushRef="#br0" timeOffset="34841.1976">11859 9640 748 0,'8'0'370'0,"9"-2"-124"15,6 2-33-15,7-3-52 16,1-1-27-16,5 1-44 16,-1-4-23-16,-3 3-34 15,-4-3-7-15,-10 0-2 16,-4 3 2-16,-12 0 3 15,-2 3-8-15,-10 2-11 16,-6 5-7-16,-4 6-13 16,-2 3 1-16,0 4 0 15,6 5-1-15,3 4 5 16,8 0 6-16,6-4 10 0,5-3 6 16,7-7 5-16,6-4-1 15,4-8 5-15,2-5 2 16,2-10-3-16,-3-2-3 15,-1-6-8-15,-2-1-5 16,-5 2-5-16,0 0-1 0,-4 9-3 16,-3 5-7-16,-3 14 0 15,-3 8 4-15,-5 12 7 16,-3 3 9-16,0 3 4 16,-4-2-3-16,8-7-6 15,2-6-1-15,2-13 4 16,3-6 5-16,4-14 1 15,4-6 2-15,4-7-7 0,2-2-2 16,1 2-6-16,0 2 5 16,1 6 17-16,0 3 5 15,-1 9 13-15,-4 3-3 16,-1 8-14-16,-9 7-4 16,7 7-6-16,0 1-6 15,-3 7-1-15,4-1-2 16,-12 4 0-16,-3 1 7 15,-4-4-62-15,-2-2-68 0</inkml:trace>
  <inkml:trace contextRef="#ctx0" brushRef="#br0" timeOffset="35044.7586">12448 9357 984 0,'-4'0'607'0,"-3"-1"-11"15,5 1-296-15,2 0-190 16,0 0-55-16,0 0-23 16,0 1-47-16,7 15 374 0</inkml:trace>
  <inkml:trace contextRef="#ctx0" brushRef="#br0" timeOffset="35294.9365">12855 9756 1038 0,'0'2'579'0,"2"0"-55"16,4-2-271-16,-6 0-118 16,0 0 25-16</inkml:trace>
  <inkml:trace contextRef="#ctx0" brushRef="#br0" timeOffset="53908.5472">1654 10593 1090 0,'10'4'428'0,"20"0"-267"16,15 3-71-16,23-9-17 15,10 0-20-15,4 0-27 16,-5-4-22-16,-17 9-240 16,-7 7-245-16</inkml:trace>
  <inkml:trace contextRef="#ctx0" brushRef="#br0" timeOffset="54111.6303">1690 10762 948 0,'0'5'423'0,"5"2"-145"16,22 5-163-16,12-1-11 15,28 0-26-15,8-3-32 16,2-3-18-16,-5-2 3 16,-17 0-127-16,-9 0-155 0</inkml:trace>
  <inkml:trace contextRef="#ctx0" brushRef="#br0" timeOffset="54299.357">1624 11004 991 0,'0'7'447'15,"0"0"-173"-15,24 6-156 16,10-5-33-16,23-3-18 16,12 0-18-16,6-3-11 15,0 0-76-15</inkml:trace>
  <inkml:trace contextRef="#ctx0" brushRef="#br0" timeOffset="54855.9128">2489 10814 912 0,'-15'-2'473'0,"-18"-1"-122"16,-6 3-67-16,0 6-109 16,1 4-45-16,9 2-74 15,7 2-40-15,10 0-29 16,9-2-8-16,11 1-1 16,3-4 4-16,15-2 4 0,5-2 4 15,5-3 9-15,2 3 1 16,-8-2 8-16,-7 4 1 0,-14-1 5 15,-8 1 3-15,-14-3 8 16,-6 1 1-16,-10-2-3 16,-6-1-3-16,5 0-7 15,6-1-2-15,5 5-11 16,4 2-5-16,9 1-4 16,1 5 1-16,12-3 8 15,7-1 1-15,10 2 2 16,4-6 0-16,6 1 2 15,6-4 11-15,-6-5-104 16,-1-4-14-16</inkml:trace>
  <inkml:trace contextRef="#ctx0" brushRef="#br0" timeOffset="54980.9119">2361 10620 1183 0,'-9'-6'615'16,"-8"1"-195"-16,5 1-151 15,8 4-215-15,4 5-33 16,9 9-184-16,7 1-414 0</inkml:trace>
  <inkml:trace contextRef="#ctx0" brushRef="#br0" timeOffset="55324.587">2592 11008 899 0,'9'3'444'15,"8"6"-166"-15,11-2-117 16,7-2-36-16,3-4-50 16,-5-1-13-16,-9-2-12 15,-4-5-3-15,-7-7 0 16,-2-3 1-16,-3-8-3 0,-7 0-1 15,-12 0-3-15,-4-1-3 16,-12 7-8-16,-1 4-8 16,1 9-16-16,-1 9-8 15,9 12-13-15,4 7-1 16,8 13 8-16,3 1 3 16,8 7 7-16,4 4 1 15,5 3-1-15,-1 1 1 16,3-6-47-16,1-4-65 15</inkml:trace>
  <inkml:trace contextRef="#ctx0" brushRef="#br0" timeOffset="56058.7882">3191 10934 922 0,'-8'-7'474'0,"-9"-14"-137"0,0 4-66 16,-4 2-96-16,-2 0-44 16,1 11-70-16,-2 6-28 15,7 11-37-15,3 6-11 16,9 10-5-16,5 2 6 16,5-6 4-16,6 2 6 0,7-12 5 15,6-3 1-15,5-9 7 16,3-5 3-16,0-8 6 15,-3-6 2-15,-6-4 4 16,-8-4 0-16,-7-1 1 16,-7-2 0-16,-4 4 0 15,-5 4-2-15,-3 6-8 16,1 6-6-16,2 8-16 16,0 8-6-16,3 8-3 15,2 1 0-15,4 9 13 16,5-2 3-16,5-2 6 15,7-1 4-15,-1-11 1 16,7-3 0-16,8-5 0 16,-1-6 2-16,6-6 5 15,-2-1 2-15,-11-10 1 16,-3-1 0-16,-10-5-6 16,-3-4-1-16,-2 1-1 15,0 4-1-15,-4 11 2 0,-2 4 12 16,-3 11-2-16,-1 8 0 15,1 13 1-15,2 4-12 16,1 14-2-16,2 2 1 16,5 10-7-16,-1 5-6 15,0 7 0-15,-1 1-1 16,1-5 1-16,1-7 3 16,3-16-6-16,-3-10-22 15,1-20-96-15,-2-7-69 0</inkml:trace>
  <inkml:trace contextRef="#ctx0" brushRef="#br0" timeOffset="56199.6112">3497 11029 1262 0,'6'0'500'0,"10"3"-338"15,8-6-81-15,13 3-47 16,3-3-19-16,4-3-145 15</inkml:trace>
  <inkml:trace contextRef="#ctx0" brushRef="#br0" timeOffset="56606.1793">3977 10806 1336 0,'-8'-4'556'16,"-12"-1"-349"-16,-1 5-66 15,-7 3-92-15,4 10-19 16,2 3-11-16,5 0-13 0,17 5-9 16,2-4 0-16,16-4 3 15,7-2 2-15,5-5 7 16,3-5 0-16,-5-2 7 15,-7-5-14-15,-7-2-25 16,-10 0-7-16,-4 0-8 16,-8 3 10-16,-11 5 19 15,-2 4 4-15,-4 9 1 16,3 4 4-16,1 4 1 16,7-1 4-16,9 5 4 15,9-6 4-15,19 0 16 16,3-3 1-16,10-9 1 15,-1-4-3-15,-5-3-8 16,0-1 3-16,-4-8 401 16</inkml:trace>
  <inkml:trace contextRef="#ctx0" brushRef="#br0" timeOffset="58436.5256">5052 11383 1029 0,'3'2'445'0,"7"-1"-187"16,12 1-87-16,23-1-80 16,12-1-3-16,29-1-53 15,-2-4-7-15,-3 3 17 16,-12-1-58-16,-23 3-187 15</inkml:trace>
  <inkml:trace contextRef="#ctx0" brushRef="#br0" timeOffset="58859.3993">5368 11448 897 0,'0'-1'441'0,"-1"-4"-161"0,3 4-157 15,-2 1-39-15,0 0-47 16,0 0-2-16,4 2 21 16,3 28 0-16,23 48-5 15,-32-20-9-15,-2 7-20 16,-4 3-5-16,8-5-6 15,1-8-1-15,0-17 0 16,0-10 6-16,-4-10 16 16,-10-6 8-16,-12-8 8 15,-6-2-3-15,-14-4-11 16,3-3-10-16,6 3-13 16,6-2-4-16,14 6-2 15,6-1-5-15,11 2-6 16,9 3 1-16,11-1 1 15,10-1 6-15,19-3 10 16,9-1 0-16,9-3-7 16,-1-5 32-16,-5 2-134 0</inkml:trace>
  <inkml:trace contextRef="#ctx0" brushRef="#br0" timeOffset="59205.2895">5986 11366 1037 0,'-3'-6'539'16,"-1"-2"-217"-16,-11 11-144 16,1 9-54-16,-11 17-77 15,-9 7 8-15,-5 18-22 16,-2 6-10-16,6 8-21 0,9-1-4 16,18 2-10-16,8-4-3 15,22-11 1-15,10-2 2 16,15-22 8-16,1-8 5 15,8-14 3-15,-4-7-66 16</inkml:trace>
  <inkml:trace contextRef="#ctx0" brushRef="#br0" timeOffset="59486.4929">6082 11530 778 0,'3'-8'454'0,"4"-3"-61"16,1 6-100-16,0 7-107 15,1 11-33-15,-3 7-37 16,-5 7-9-16,-2 14-34 16,-3 7-21-16,2 8-33 15,2 3-8-15,10-7-8 16,5-8-3-16,1-13-1 15,8-10-2-15,3-12 2 16,1-4 0-16,9-10-74 16,-6-2-73-16</inkml:trace>
  <inkml:trace contextRef="#ctx0" brushRef="#br0" timeOffset="59674.0613">6022 11734 1085 0,'-4'-4'570'0,"0"0"-189"15,16 0-193-15,10 0-65 0,21 3-95 16,7-2-12-16,11 3-5 16,4 0-11-16,-4-3-150 15</inkml:trace>
  <inkml:trace contextRef="#ctx0" brushRef="#br0" timeOffset="59869.5519">6383 11355 1054 0,'0'-3'555'0,"1"-1"-183"16,11 11-155-16,5 8-74 0,6 17-76 31,-12-16-10-31,1 1-32 0,34 63-3 0,-14 26 4 15,-7 8 4-15,-40-26 2 16,-6-9-1-16,-1-22-8 16,0-12-12-16,9-22-4 15</inkml:trace>
  <inkml:trace contextRef="#ctx0" brushRef="#br0" timeOffset="60285.0236">6920 11662 1118 0,'15'0'510'0,"14"0"-262"15,12-1-114-15,10 0-42 16,-2 1-60-16,0 0 12 16,-8 0-123-16,-5 0-83 15</inkml:trace>
  <inkml:trace contextRef="#ctx0" brushRef="#br0" timeOffset="60488.5692">6912 11809 1269 0,'7'0'535'0,"9"1"-264"15,8-1-59-15,20 2-52 16,5 2-33-16,9-1-74 16,1 0-18-16,-3-3-54 15</inkml:trace>
  <inkml:trace contextRef="#ctx0" brushRef="#br0" timeOffset="60903.1773">7624 11763 1172 0,'0'0'456'0,"13"1"-292"15,16 0-37-15,35 1-33 16,19 2 10-16,36-1-20 16,19 4-20-16,17-3-18 15,3-4-16-15,6-2-64 16,-18-3-104-16</inkml:trace>
  <inkml:trace contextRef="#ctx0" brushRef="#br0" timeOffset="61542.4672">8438 11018 591 0,'-6'-6'395'16,"-6"-5"24"-16,-4 4-89 0,-18-1-82 15,-5 5-25-15,-13 8-69 16,-6 5-29-16,12 8-59 16,5 6-38-16,17 5-27 15,10 2-7-15,13 2-12 16,6 1 3-16,24-5 3 15,8-5 3-15,15-7 9 16,6-5 0-16,-8-8 6 16,-6-4 3-16,-18-4 6 15,-13-1 6-15,-13-2 15 16,-3 1-2-16,-10 0-8 16,-5 0-5-16,-12 2-17 15,-8 4 0-15,-15 7-3 16,0 5-2-16,3 9-9 15,7 6-1-15,18 8-5 0,7-1 7 16,14 3 8-16,6-1 2 16,13-6 15-16,13 0 0 15,21-11 3-15,9-4 0 16,13-9-5-16,-2-4-3 16,-3-7-50-16,-6-5-9 15</inkml:trace>
  <inkml:trace contextRef="#ctx0" brushRef="#br0" timeOffset="61885.9273">8037 11906 1292 0,'-5'8'563'0,"-5"15"-283"15,0 9-77-15,-1 20-98 16,2 11-21-16,6 19-44 0,3 4-13 15,4-7-9-15,4-7-6 16,3-27-28-16,-3-14-24 16,0-15-80-16,-1-10-46 15,-5-15-128-15</inkml:trace>
  <inkml:trace contextRef="#ctx0" brushRef="#br0" timeOffset="62219.035">7975 12044 848 0,'12'-15'484'0,"18"-11"-73"31,6 2-112-31,10 12-136 0,4 9-47 0,2 16-66 32,-4 8-13-32,-18 11-8 0,-11 6 2 0,-29 14 2 15,-9 3 0-15,-14 5-9 16,-6-5-14-16,3-13-51 15,0-12-27-15,4-18-56 16,6-9 3-16,6-12 38 0,10-4 14 16,15-3 50-16,8-3 8 15,19 4 27-15,6 3 12 16,16 7 23-16,1 9-2 16,-1 13 19-16,-8 6 11 15,-19 8 11-15,-7 0 9 31,-14-3-30-31,1-6-8 0,-4-5-16 16,-4-5-32-16</inkml:trace>
  <inkml:trace contextRef="#ctx0" brushRef="#br0" timeOffset="62829.1669">9149 11529 994 0,'4'9'414'0,"5"9"-230"16,10 7-36-16,12-7-46 15,6 3-16-15,3-6-34 16,-1-7-8-16,-9-10-4 16,-1-7 0-16,-6-9 4 15,-8-4 4-15,-8-4-2 16,-4-2-1-16,-13 1-4 15,-1 2-6-15,-13 9 15 16,-3 2-1-16,-10 11-3 16,2 7-4-16,1 16-30 15,-2 3-6-15,12 11-7 16,2 6 2-16,15 3 16 16,8 5 5-16,11-7 15 0,14-2 6 15,8-6 0-15,6-6-3 16,9-6-15-16,-4-10-6 15,5-15-22-15,-5-10-28 16</inkml:trace>
  <inkml:trace contextRef="#ctx0" brushRef="#br0" timeOffset="63095.173">9452 11123 1306 0,'3'0'552'0,"9"1"-281"15,8 1-49-15,15-2-85 16,8 0-21-16,16 3-63 15,0-2-28-15,-1 0-69 16,1-1 291-16</inkml:trace>
  <inkml:trace contextRef="#ctx0" brushRef="#br0" timeOffset="63540.6541">10093 10768 856 0,'0'-8'529'15,"0"-5"-77"-15,1 8-163 0,-1 5-67 16,-5 13-105-16,-1 9-36 15,-8 21-42-15,4 5-2 16,3 10-20-16,0-2-7 16,13-5-7-16,1-5-1 15,7-10-1-15,5-6 0 16,4-12 1-16,5-5 10 16,3-13-57-16,2-5-64 0</inkml:trace>
  <inkml:trace contextRef="#ctx0" brushRef="#br0" timeOffset="63728.9416">9954 10982 1201 0,'0'1'533'15,"6"2"-274"-15,8-2-68 16,4-3-123-16,21 0-16 15,20 0-23-15,2 2-3 16,12 4-1-16</inkml:trace>
  <inkml:trace contextRef="#ctx0" brushRef="#br0" timeOffset="63978.8822">10657 10692 1217 0,'-3'4'540'0,"-10"14"-243"15,-3 6-68-15,-9 23-73 16,-5 10-15-16,-7 12-37 16,-2 7-15-16,-3 1-29 15,7-3-13-15,6-10-25 16,9-7-6-16,12-20-10 15,3-8 2-15,9-20-98 16,5-9 19-16</inkml:trace>
  <inkml:trace contextRef="#ctx0" brushRef="#br0" timeOffset="64565.9819">10740 10955 836 0,'0'0'451'0,"0"6"-86"15,3 6-94-15,-1 12-111 16,2 7-17-16,0 12-49 16,-2 2-26-16,2 3-29 15,-4-3-11-15,-1-15-5 16,-2-7-1-16,-2-17 11 16,4-6-2-16,-3-8-13 15,1-12-5-15,0-12-23 16,0-8-1-16,2-6 7 15,2-4 1-15,5 1-7 16,3 2-3-16,8 6-4 0,2 9-2 16,4 14 11-16,4 9 3 15,2 17 5-15,2 10 4 16,-9 10 3-16,-6 3 5 16,-19 3 3-1,-6-1 1-15,-13-2 0 16,-5-1-3-16,1-2-2 15,3-9-4-15,6-13-7 16,8-3-4-16,8-8-11 16,1 1-3-16,10-3-2 15,4 0 6-15,9 1 8 16,11 4 3-16,2 7 5 0,0 8 0 16,-4 9 3-16,-8 1 3 15,-10 1 5-15,-6-1 1 16,-4-7-28-16,0-2 400 15</inkml:trace>
  <inkml:trace contextRef="#ctx0" brushRef="#br0" timeOffset="64998.5263">11482 11024 974 0,'-8'-12'525'0,"-11"-9"-199"15,-6 4-55-15,-3 1-95 32,1 8-60-32,-2 4-11 15,0 3-36-15,2 15-53 0,2 5-16 0,4 11-5 16,5 6-4-16,7 4-2 31,5-1 2-31,11 2 9 16,5-5 4-16,14-5 12 0,4-7 7 0,10-12 5 31,3-6 1-31,5-11 5 0,-7-5 3 0,-10-6 3 16,-8 2 1-16,-16 2 9 0,-3 5 6 15</inkml:trace>
  <inkml:trace contextRef="#ctx0" brushRef="#br0" timeOffset="73165.8424">1749 13210 978 0,'-1'1'481'0,"1"6"-146"15,0 21-140-15,1 15-46 16,2 24-27-16,-3 6-24 0,-3 8-48 16,-3 1-13-16,-2-9-17 15,5 0-4-15,1-19 19 16,3-12-34-16,5-16-120 16,-2-14-33-16,5-13-321 15</inkml:trace>
  <inkml:trace contextRef="#ctx0" brushRef="#br0" timeOffset="73574.5359">1656 13457 850 0,'0'-18'481'15,"-1"-17"-35"-15,13-1-258 16,13 0-8-16,15 9-62 15,8 8-31-15,12 19-48 16,1 15-16-16,-8 23-12 16,-4 12 3-16,-30 14 1 0,-8 5 3 15,-16 6-2-15,-12-2-8 16,-6-4-55-16,-2-7-49 16,-2-21-55-16,-1-7-22 15,5-21 44-15,0-12 48 16,6-14 62-16,-3-4 37 15,9-6 33-15,3 0 13 16,8 8 9-16,9 4-12 0,12 11-5 16,6 11-2-16,10 8 4 15,7 3 3-15,-1 2-10 16,-3-3-13-16,-5-2-14 16,-5-3-4-16,-3-5 0 15,-1-3 1-15,-9-3-119 16,-2 0 211-16</inkml:trace>
  <inkml:trace contextRef="#ctx0" brushRef="#br0" timeOffset="74011.6778">2614 13380 840 0,'-10'-4'487'0,"-15"-3"-54"16,-8 0-89-16,-9 7-117 15,-3 9-51-15,-3 13-100 16,1 8-38-16,12 15-40 16,3 4-12-16,15 8 12 15,10 1 1-15,18-5 2 16,13 1 2-16,24-10 4 15,10-5 0-15,5-14 6 16,0-11 1-16,-8-9 4 16,-4-9 3-16,-8-10-19 15,-2-3-61-15</inkml:trace>
  <inkml:trace contextRef="#ctx0" brushRef="#br0" timeOffset="74386.5901">3106 13516 976 0,'0'0'499'0,"4"4"-125"16,6-2-145-16,15 0-122 15,12 1-18-15,13-3-36 16,-2 0-15-16,2 0-12 16,-4-5-5-16,-5-1-86 15,-6 2-77-15</inkml:trace>
  <inkml:trace contextRef="#ctx0" brushRef="#br0" timeOffset="74636.7972">3171 13647 687 0,'0'2'440'15,"0"0"29"-15,11 2-223 16,8-4-28-16,10 1-21 15,7 0-25-15,13 1-58 16,-2-2-25-16,-2 0-42 16,-6 0-11-16,-10-2-13 15,-5 2 326-15</inkml:trace>
  <inkml:trace contextRef="#ctx0" brushRef="#br0" timeOffset="76700.4056">4364 13324 886 0,'-1'-3'446'15,"-6"-1"-146"-15,-5 0-36 0,-8 1-92 16,-10 1-44-16,-7-4-58 16,-1 0-25-16,-2 1-27 15,8-3-9-15,5 8-17 16,1 3-12-16,15 13-10 16,-4 6-3-16,7 4 4 15,1 2 7-15,-4-6 5 16,10 2 3-16,1-4 5 15,2-1 2-15,8 0 7 0,-8-8 3 16,4-2 9-16,-6-4 4 16,-1-5 4-16,3 0-1 15,-2-1-6-15,0 0-5 16,8-3-10-16,18-5-3 0,41 0-7 16,-19 10-1-16,7 9 5 15,0 8 2-15,-6 8 7 16,-12 3 4-16,-25 7 8 15,-12-2 5-15,-20 5 22 16,-14-2 7-16,-11-2 7 16,-3-4 0-16,-1-14-8 15,2-9-6-15,7-13-12 16,4-7-9-16,11-4-18 16,5 0-6-16,15 3-36 15,1 1-10-15,14 2-93 16,11 2-73-16</inkml:trace>
  <inkml:trace contextRef="#ctx0" brushRef="#br0" timeOffset="76887.4894">4561 13627 1285 0,'-1'0'611'0,"1"0"-257"0,1 0-183 16,-1 0-52-16,0 0-68 15,0 0-74-15</inkml:trace>
  <inkml:trace contextRef="#ctx0" brushRef="#br0" timeOffset="77421.3516">4764 13668 623 0,'1'-1'354'0,"5"-3"-42"16,3-7-65-16,11-11-65 15,3-3-32-15,4-7-38 16,-1-3-10-16,-4-2-4 16,-7-1 0-16,-10 0-13 15,-1 5-5-15,-6 12-24 16,2 7-15-16,-4 15-26 15,2 11-14-15,-3 12-7 16,-1 8 0-16,5 17 7 16,0 3 3-16,5 6 1 15,0 1-1-15,7-8 1 16,-1-4 1-16,0-13-42 16,7-8-49-16,-4-11-146 15,2-10-275-15</inkml:trace>
  <inkml:trace contextRef="#ctx0" brushRef="#br0" timeOffset="77749.5872">5306 13459 1109 0,'-12'-4'590'0,"-20"-6"-157"15,8 7-157-15,-4 5-157 16,3 3-57-16,2 9-59 15,-3 5-4-15,6 12-20 16,1 3-6-16,12 9-1 16,4 1 3-16,12 2 8 15,9-1 3-15,11-9 3 16,6-8 1-16,9-18 6 16,2-10 4-16,5-19 14 15,0-7 7-15,-17-12 14 16,-5-5 8-16,-16-1 17 15,-14-4 1-15,-9 3-9 16,-8 8-11-16,-12 5-30 16,1 11 0-16,-1 12-87 15,0 3-51-15</inkml:trace>
  <inkml:trace contextRef="#ctx0" brushRef="#br0" timeOffset="77983.4498">5440 13260 1038 0,'1'0'499'0,"6"-1"-160"15,4-1-118-15,16 2-93 16,4 1-34-16,5 4-12 16,2 0-77-16,-3 1-536 15</inkml:trace>
  <inkml:trace contextRef="#ctx0" brushRef="#br0" timeOffset="78311.5435">5898 13075 906 0,'-7'-5'466'0,"-7"-1"-130"16,-3 4-104-16,-2 8-116 0,-5 8-37 15,-2 9-45-15,1 8-15 16,6 8-16-16,9 7-6 15,11 4-12-15,11-3-2 16,17-9 7-16,5-7 4 16,10-18 16-16,-1-9 8 15,-8-11 9-15,-6-5 27 16,-17-8 50-16,-9-3 21 0,-10-1 15 16,-7 4-24-1,-6 9-60-15,0 2-10 0,-5 6-94 16,3 1 295-16</inkml:trace>
  <inkml:trace contextRef="#ctx0" brushRef="#br0" timeOffset="78577.7684">6098 13679 1521 0,'2'0'711'0,"2"0"-315"15,1-4-193-15,-5 3-63 16,0 0-84-16,0 0-22 15,0 0 231-15</inkml:trace>
  <inkml:trace contextRef="#ctx0" brushRef="#br0" timeOffset="79489.8708">6486 13589 613 0,'2'1'312'16,"4"-3"-83"-16,3-3-6 15,8-5-22-15,-2-11-24 0,3-2-46 16,1-4-22-16,-3-7-31 15,0 2-13-15,-5-2-12 16,-1 1-3-16,-6 11-9 16,0 6-1-16,-2 12-5 15,-2 4-6-15,0 14-11 16,-1 6-13-16,1 14-11 16,2 11-1-16,1 12 0 15,0 5 5-15,0 1 5 16,0-4 3-16,0-13 3 15,-2-8 3-15,1-15 2 0,-1-5 4 16,-1-9-58-16,0-6-46 16,0-8-495-16</inkml:trace>
  <inkml:trace contextRef="#ctx0" brushRef="#br0" timeOffset="79677.4374">6983 13614 1363 0,'-6'-1'656'0,"1"-1"-242"16,0 2-165-16,5 0-149 16,0 0-53-16,0 0-59 15,0 0-70-15</inkml:trace>
  <inkml:trace contextRef="#ctx0" brushRef="#br0" timeOffset="80083.6621">7169 13675 999 0,'6'-3'437'16,"9"-12"-224"-16,9-4-24 0,9-11-47 15,2-3-28 1,1-2-35-16,-8 1-10 0,-10-4-6 15,-4-3-2-15,-10 7-8 16,0 3-5-16,-4 16-9 16,0 9-10-16,-3 18-18 15,1 12 0-15,1 20-9 16,-3 5 1-16,7 11 4 16,1 2-1-16,6-3-2 15,0-4 1-15,0-7 17 16,1-6-24-16,-2-15-65 15,0-4-77-15</inkml:trace>
  <inkml:trace contextRef="#ctx0" brushRef="#br0" timeOffset="80435.4674">7896 13484 925 0,'-4'-7'475'15,"-14"-6"-127"-15,-1 6-78 16,-9 5-105-16,-4 7-44 16,-5 13-71-16,1 6-25 0,3 12-25 15,3 3-9-15,16 6-11 16,7 3-2-16,16 0 0 15,10-5 4-15,16-11 8 16,10-8 8-16,5-23 8 16,5-9 8-16,-4-17 11 0,-7-9 4 15,-10-5 13-15,-13-3 7 16,-18-1-1-16,-9 0-2 16,-16 4-20-16,-6 6-14 15,-1 7-29-15,-1 4-56 0</inkml:trace>
  <inkml:trace contextRef="#ctx0" brushRef="#br0" timeOffset="80843.5088">8317 13109 824 0,'-11'-5'525'0,"-11"-7"13"16,0 6-358-16,1 5-61 15,0 7-93-15,1 8-26 16,5 14-19-16,3 8-1 16,11 10 3-16,8 4 4 15,14-3 0-15,7-5 4 16,10-14 7-16,-4-8 5 16,-4-13 20-16,-12-7 41 0,-13-13 70 15,-5-3 20-15,-15-7 13 16,-5-1-37-16,-12 5-72 15,0 3-9-15,9 8-97 16,5 3-230-16</inkml:trace>
  <inkml:trace contextRef="#ctx0" brushRef="#br0" timeOffset="81359.4583">8787 13583 744 0,'5'0'444'0,"9"-2"-11"15,3-3-196-15,13-1-106 16,7 1-45-16,10 3-56 15,4 6-14-15,-5 2 4 16,-7 2-25-16,-10-2-124 16,-3-2-109-16</inkml:trace>
  <inkml:trace contextRef="#ctx0" brushRef="#br0" timeOffset="81610.868">8770 13754 735 0,'16'-3'463'16,"9"-1"-49"-16,15-2-144 15,11 0-23-15,9 3-92 16,2 2-33-16,-3 2-54 16,-9 0-5-16,-16 1-44 15</inkml:trace>
  <inkml:trace contextRef="#ctx0" brushRef="#br0" timeOffset="83171.228">9929 13357 318 0,'9'0'289'0,"8"-3"108"0,-6 2-11 15,-10-1-57-15,-1 1-36 16,-7 1-86-16,6-1-42 16,0 0-72-16,-25-5-21 15,-36-7-32-15,26 9-12 16,-8 4-25-16,0 4-4 15,-3 9-13-15,5 3-4 0,13 0-6 16,8 2-13-16,18-10-12 31,3-1 2-31,9-3 8 16,1-3 15-16,2 5 13 16,1-1-1-16,-4 3 13 15,0 5 6-15,-4 2 12 16,-5 0 6-16,-2 2-14 15,0-1-5-15,3-3-3 16,5-1-2-16,6-4 3 16,0-5 1-16,2-7 5 0,1-4-1 15,4-2-3-15,5 1-6 16,3 6-8-16,8 3-7 16,5 10 6-16,1 5 4 15,3 8 7-15,-6 5 10 16,-17 0 4-16,-10 1 4 15,-20 3 10-15,-12-2 2 0,-13-1 7 16,-4-4 2-16,-7-7-12 16,-1-3 0-16,-1-11-8 15,-3-4-4-15,9-7-5 16,4-4-4-16,14 3-13 16,10 3-16-16,17 3-28 15,11-3-26-15,22 2 29 16</inkml:trace>
  <inkml:trace contextRef="#ctx0" brushRef="#br0" timeOffset="83796.2227">10795 13551 768 0,'-12'-1'457'0,"-13"-3"-35"15,-4 0-108-15,-10 6-119 16,1-1-53-16,1 4-82 16,8 4-31-16,14 2-49 0,7 4-14 15,18 0-5-15,10 2 3 16,16-1 20-16,9 0 7 15,2 3 8-15,-6 4 8 16,-6-1 12-16,-7 0 4 16,-16-2 53-16,-7 2 25 15,-20-1 29-15,-10-3 10 16,-15-1-44-16,-3-5-27 0,1-12-34 16,2-3-21-16,12-9-62 15,7-4-69-15</inkml:trace>
  <inkml:trace contextRef="#ctx0" brushRef="#br0" timeOffset="91210.9104">2270 14482 731 0,'-24'-2'480'15,"-21"0"24"-15,5 4-311 16,6 5-57-16,8 9-96 16,9 7-32-16,11 7-28 15,7 1-8-15,17 4 8 16,7-4 10-16,9-8 9 16,5-5 4-16,2-12 9 15,-2-6-1-15,-3-6 7 16,-12 1 5-16,-13-3 17 15,-9 3 4-15,-15-2-3 16,-11 1-4-16,-17 1-19 0,-8 1-5 16,-8 9-6-16,5 6-6 15,5 13-7-15,7 6-6 16,7 11-6-16,9 1 0 16,21 1 8-16,10 1 6 15,18-7 8-15,12-6 6 16,6-10 0-16,7-7 0 0,14-9-1 15,0-6 36-15,11-8-161 16</inkml:trace>
  <inkml:trace contextRef="#ctx0" brushRef="#br0" timeOffset="91476.5314">1769 15154 1194 0,'-4'3'477'0,"1"3"-334"16,11-1-42-16,25-1-38 16,20 0-8-16,29 0 4 15,11-1-8-15,14-3-20 16,2 0-8-16,3-3-7 15,-4-3 0-15,-15-1-40 16,-13 0-85-16</inkml:trace>
  <inkml:trace contextRef="#ctx0" brushRef="#br0" timeOffset="91760.0117">2125 15382 1012 0,'-2'12'458'16,"-7"16"-145"-16,-2 10-130 15,3 15-34-15,-1 3-26 0,7 10-62 16,2-4-24-16,2-5-23 16,1-6-3-16,9-20-3 15,-8-7-47-15,2-17-155 16</inkml:trace>
  <inkml:trace contextRef="#ctx0" brushRef="#br0" timeOffset="92072.288">2102 15447 723 0,'14'-9'447'0,"18"-12"3"15,6 6-174-15,5 8-122 16,1 7-47-16,-7 12-49 16,-7 8-3-16,-19 15 1 0,-10 4-1 15,-16 12-14-15,-4 6-12 16,-9-4-38-16,1-6-44 15,2-17-93-15,1-13-38 16,9-16-10-16,0-1 39 16,10-5 75-16,5-2 43 15,12 0 48-15,11 2 18 16,8 4 34-16,2 5 4 16,8 5 7-16,-3 5 7 15,-5 7 1-15,-2 4-5 0,-10-2-20 16,-6-3 18-16,-6-9-60 15</inkml:trace>
  <inkml:trace contextRef="#ctx0" brushRef="#br0" timeOffset="92447.4866">2977 15071 1207 0,'-2'2'583'0,"-2"-1"-237"15,5 0-124-15,-1-2-132 16,14 0-43-16,50-4-28 16,-23 2-7-16,5 3-5 15,2-4 3-15,-9 3-87 16,-2 1-85-16</inkml:trace>
  <inkml:trace contextRef="#ctx0" brushRef="#br0" timeOffset="92650.3234">3021 15188 969 0,'3'1'460'0,"7"1"-127"16,0 0-115-16,18 0-48 16,5 0-29-16,10-1-66 15,9 2-24-15,-7-3-13 0,1 0 116 16</inkml:trace>
  <inkml:trace contextRef="#ctx0" brushRef="#br0" timeOffset="93113.9829">3650 15167 1021 0,'12'4'417'16,"13"1"-218"-16,35 1-103 15,28-1 27-15,32 3-22 16,11 2-28-16,22 4-29 15,-3 1-19-15,-4-6-8 16,-2-2 0-16,-24-11-33 16,-14-5-115-16</inkml:trace>
  <inkml:trace contextRef="#ctx0" brushRef="#br0" timeOffset="94435.6539">3914 14640 882 0,'-1'-3'402'0,"1"-9"-187"15,8 2-46-15,6-6-77 16,10 1-22-16,9 1-36 16,3 2-8-16,5 7-9 15,-7 4-9-15,-9 12 4 16,-14 6 6-16,-15 11 9 16,-13 3 2-16,-9 1-2 15,-1-4-6-15,3-9-1 16,7-9-1-16,9-10-16 15,3-1-11-15,9-5-20 0,4 3-6 16,12 3 11-16,8 4 13 16,9 12 14-16,-2 3 11 15,-11 7 11-15,-8 5 3 16,-20 0 12-16,-8 2-2 16,-12-8 11-16,-3-11-29 15,-3-15-157-15,4-6-382 16</inkml:trace>
  <inkml:trace contextRef="#ctx0" brushRef="#br0" timeOffset="94810.373">4476 14588 1224 0,'-18'-7'567'16,"-8"-1"-266"-16,-2 4-145 15,-1 4-54-15,6 9-78 16,-2-1-24-16,7 14-21 16,6 7-3-16,9 9 2 15,5 3 4-15,15 2 3 0,6-7 1 16,14-12 0-16,5-6 3 15,5-20 7-15,-1-13 4 16,-8-15 25-16,-3-7 35 16,-17-4 46-16,-9-1 10 15,-16 4 2-15,-12 2-29 16,-11 15-42-16,-6 3-13 16,-3 9-27-16,2 10-21 15,8-1 327-15</inkml:trace>
  <inkml:trace contextRef="#ctx0" brushRef="#br0" timeOffset="96032.9486">3796 15737 401 0,'8'-11'219'0,"12"-16"-29"15,10-5-36-15,3-4-27 16,-2 0-3-16,-9 6-5 16,-5 2 13-16,-10 9 31 15,-2-1-6-15,1 11 13 16,-4 2-11-16,-2 10-51 15,1 11-19-15,1 16-54 16,1 9-14-16,3 20 0 16,0 5-1-16,-1 4-6 15,-3-4 2-15,0-15-3 16,4-8 1-16,-3-19-63 16,6-6-86-16</inkml:trace>
  <inkml:trace contextRef="#ctx0" brushRef="#br0" timeOffset="96378.3122">4317 15567 1307 0,'-14'-3'566'0,"-14"-2"-323"16,-1 5-63-16,3 12-105 15,0 5-41-15,2 12-36 16,4 10-8-16,8 7 0 16,7 6 1-16,18 0 4 15,7-6 1-15,12-14 1 16,6-13 1-16,10-19 2 16,4-10 4-16,-2-20 28 15,-4-3 17-15,-21-12 50 16,-10-2 18-16,-16 2-8 15,-13-1-14-15,-17 11-47 16,-8 6-21-16,-5 10-16 16,4 7-41-16,16 5-126 15,10 2-127-15</inkml:trace>
  <inkml:trace contextRef="#ctx0" brushRef="#br0" timeOffset="96979.9512">4732 15469 915 0,'-10'1'474'16,"-8"5"-129"-16,-3-2-82 0,-1 7-133 15,0 5-45-15,4 10-72 16,2 5-13-16,9 8-12 16,6 1-2-16,11-2 3 15,6-3 3-15,9-13 4 16,3-7 1-16,-1-14 6 0,1-5 4 16,-8-7 51-16,-7-4 35 15,-13-3 39-15,-9-4 10 16,-14 1-40-16,0 4-32 15,1 6-46-15,3 5-7 16,10 3 41-16</inkml:trace>
  <inkml:trace contextRef="#ctx0" brushRef="#br0" timeOffset="97434.8496">5331 15106 917 0,'4'-3'457'0,"7"-1"-66"0,12 4-279 16,6 0-38-16,14 4-22 16,-3-2-23-16,6 7-22 15,-1-1-73-15</inkml:trace>
  <inkml:trace contextRef="#ctx0" brushRef="#br0" timeOffset="97622.4504">5383 15243 1069 0,'9'6'500'0,"5"2"-203"15,7 2-138-15,11 0-16 16,10-1-56-16,7-1-17 16,9-3-13-16,-3-3 389 15</inkml:trace>
  <inkml:trace contextRef="#ctx0" brushRef="#br0" timeOffset="98232.8173">6135 14863 1114 0,'0'-8'439'16,"10"-11"-284"-16,5-1-36 16,15 3-39-16,10 4-10 15,11 8-33-15,3 8-7 16,-10 11-10-16,-3 7-4 0,-24 8 3 16,-13 1 1-16,-6 2 5 15,-13-1-2-15,-10-7-3 16,3-4-13-16,-7-12-28 15,6-6-9-15,14 0-30 16,5-2 3-16,19-4 12 16,12 10 2-16,7 5 24 15,3-1 9-15,-8 11 15 32,-10 0 10-32,-17 2 18 15,-8 10 1-15,-15 3 4 0,-4 0-3 0,-10-8-3 16,-6-10-11-16,3-19-55 31,1-8-49-31,16-10-88 16,12-1-23-16,15-4-63 0</inkml:trace>
  <inkml:trace contextRef="#ctx0" brushRef="#br0" timeOffset="98560.8637">6806 14849 699 0,'-12'-4'484'16,"-15"-1"76"-16,-3 0-240 15,0 5-141-15,-2 4-54 16,6 12-88-16,1 2-25 0,5 14-27 16,3 6-4-16,11 6 4 15,6 1 3-15,14-2 8 16,8-4 1-16,10-12 2 15,12-7 1-15,9-20 3 16,4-8 3-16,-7-15 11 16,-14-4 11-16,-19-10 37 15,-8-3 12-15,-15-2 8 16,-7-3-2-16,-14 10-45 31,-9 6-13-31,-1 16-4 16,5 9-58-16,8 10-100 0</inkml:trace>
  <inkml:trace contextRef="#ctx0" brushRef="#br0" timeOffset="98717.306">7117 15045 1555 0,'-6'-5'723'16,"-2"5"-343"-16,0 0-124 15,0-2-149-15,5 1-67 16</inkml:trace>
  <inkml:trace contextRef="#ctx0" brushRef="#br0" timeOffset="99202.0926">7346 15005 762 0,'-3'1'357'0,"5"5"-85"0,5-8-71 16,12-1-10-16,4-7 3 15,3-15-53-15,4 0-29 16,-3-12-48-16,-1 1-19 15,-10 2-11-15,-4 3 0 16,-10 5 11-16,-2 7 0 16,-6 11-5-16,2 8-12 0,-2 18-20 15,1 13-8-15,3 18-6 16,-1 4 5-16,3 8 1 16,0-3 0-16,3 0 2 15,4-4 0-15,3-16 2 16,4-7 12-16,2-19-114 15,4-9-94-15</inkml:trace>
  <inkml:trace contextRef="#ctx0" brushRef="#br0" timeOffset="99530.1711">7947 14818 1234 0,'-7'-6'592'0,"-12"-3"-240"0,1 4-78 16,1 11-141-16,-5 7-50 15,-1 14-56-15,-4 7-14 16,4 10-7-16,5 6-3 16,11 0-3-16,7-3-1 15,17-2 0-15,6-9-1 16,9-14 0-16,3-8 1 15,8-22 2-15,4-9 4 16,-3-14 8-16,-5-4 6 0,-13-7 16 16,-11-4 0-16,-15 0 1 15,-11 2-2-15,-20 1-20 16,-4 8 0-16,-7 9-18 16,6 7-35-16</inkml:trace>
  <inkml:trace contextRef="#ctx0" brushRef="#br0" timeOffset="100199.1065">8097 14653 1322 0,'0'0'528'0,"5"2"-342"16,11 4-68-16,24-4-85 0,10 3-1 16,13-2-18-16,-1-1-4 15,-6 1-21-15,-3 0 105 16</inkml:trace>
  <inkml:trace contextRef="#ctx0" brushRef="#br0" timeOffset="100558.9281">8745 14477 874 0,'-9'-6'501'0,"-14"-3"-52"15,-4 2-145-15,-3 7-146 16,1 8-57-16,4 9-86 16,2 12-20-16,7 5-10 15,3 3 0-15,13 6 2 16,7-4 3-16,11-4 8 15,11-9 1-15,10-11 2 16,3-7 4-16,2-12 5 0,-11-5 5 16,-11-11 55-16,-9-2 22 15,-19-1 17-15,-8 1 0 16,-24 5-45-16,-7 5-23 16,-1 8-22-16,2 2 4 15,19 7-92-15,5-3-640 16</inkml:trace>
  <inkml:trace contextRef="#ctx0" brushRef="#br0" timeOffset="101387.6838">9289 14784 1042 0,'-5'-1'523'16,"-3"1"-215"-16,-10 24-131 16,-4 11-53-16,-8 22-73 15,-2 8-3-15,-2 6-23 16,4 2-10-16,8-8-7 16,5-11-2-16,10-17 3 15,0-15 6-15,4-14 17 16,-1-6-1-16,6-13-10 0,3-11-9 15,9-17-23-15,7-11-2 16,8-9 4-16,5-6 6 16,7-6 6-16,-4 0 1 15,-4 7 1-15,-7 12 5 16,-14 21 35-16,-5 13 16 16,-8 16 3-16,-3 5-8 15,0 14-40-15,0 12-16 16,7 21-7-16,3 7 1 0,13 15 2 15,2 0 2-15,7 3 2 16,2-4 1-16,-1-11-29 16,0-10-25-16,-10-18-97 15,-4-9-61-15</inkml:trace>
  <inkml:trace contextRef="#ctx0" brushRef="#br0" timeOffset="101560.2704">9101 15150 1093 0,'-2'-1'561'0,"5"-4"-147"16,13-2-204-16,29-2-105 0,11-1-36 16,6 1-32-16,4 5-4 15,-10 4 367-15</inkml:trace>
  <inkml:trace contextRef="#ctx0" brushRef="#br0" timeOffset="104094.0937">12562 11313 736 0,'-5'17'315'0,"-8"30"-183"15,-5 15-27-15,-8 38-59 16,-2 22-3-16,0 45-8 15,6 14-6-15,24 32-5 16,11-8-10-16,35-17-8 16,15-6 1-16,10-45 2 15,4-15 1-15,-8-35 3 16,-8-20 3-16,-15-28 8 16,-10-12 7-16,-19-15 24 15,-10-7 13-15,-11-9 5 16,-9 1-8-16,-5 4-51 15,-3 14-26-15,4 32-29 16,2 23-5-16,8 34 16 16,2 17 7-16,-1 29 13 0,-3 8 6 15,-1 25 12-15,-3 3 9 16,1-9 1-16,7 3 0 16,0-18-6-16,4-11-3 15,2-18 1-15,3-17 3 16,5-26 3-16,-5-15 3 15,-1-34-34-15</inkml:trace>
  <inkml:trace contextRef="#ctx0" brushRef="#br0" timeOffset="104547.5842">13427 13282 932 0,'0'0'383'0,"10"1"-208"16,14-1-67-16,34-4-40 15,11-4 5-15,22 1-11 16,3 3-15-16,-2 4-5 16,0 3-13-16,-11-3-74 15,-8 2-71-15,-23-2-365 16</inkml:trace>
  <inkml:trace contextRef="#ctx0" brushRef="#br0" timeOffset="104799.7727">13611 13381 917 0,'4'-2'387'32,"-2"1"-240"-32,0 1-18 0,-2-1-43 0,30-3 3 15,69-6-3-15,-32 5-18 16,6-3-29-16,1 2-17 0,-11 0-60 16,-7-1-41-16,-19 2-159 15,-10 0-151-15</inkml:trace>
  <inkml:trace contextRef="#ctx0" brushRef="#br0" timeOffset="104940.6199">14058 13259 401 0,'-9'-11'292'0,"-6"-9"44"16,9 2-54-16,13 8-72 15,11 9-25-15,8 14-36 16,0 8-27-16,-3 14-13 16,-6 7 26-16,-15 4 20 15,-3 5 0-15,-17-6-33 16,-10-5-31-16,-14-11 268 15</inkml:trace>
  <inkml:trace contextRef="#ctx0" brushRef="#br0" timeOffset="106925.6846">14956 13939 778 0,'0'6'290'0,"11"3"-176"16,12 2-8-16,27-3 18 16,8-1 7-16,18-10-39 15,4-1-25-15,1-7-23 16,-3 0-12-16,-16 5-26 0,-16-1-38 16,-26 5-154-16,-12 2-101 15</inkml:trace>
  <inkml:trace contextRef="#ctx0" brushRef="#br0" timeOffset="107235.7016">15270 13977 444 0,'-5'8'267'15,"-5"-3"-26"-15,2 5-37 16,7 7-55-16,1-2-24 0,6 12-28 16,2 7-10-16,3 11-16 15,2 5-13-15,-2 9-23 16,1 0-5-16,-5-8-9 15,-3-6-1 1,-6-8 4-16,-6-6 2 0,-10-9 7 16,-8-3 0-16,-7-10-4 15,-1-3-4-15,0-8-11 16,10 0-3-16,2-5-9 16,6 2-3-16,13 5-15 15,2-6 5-15,17 6 13 16,6 1 4-16,16-1 17 15,6 3-6-15,10-3-8 16,7-6 3-16,5-2-93 16,0-1-134-16</inkml:trace>
  <inkml:trace contextRef="#ctx0" brushRef="#br0" timeOffset="107582.8719">15876 13970 907 0,'2'-6'433'31,"0"-5"-156"-31,-4 3-50 0,-12 13-95 16,-6 10-25-16,-12 14-42 16,-4 4-19-16,-2 15-4 15,4 5-16-15,8 15-27 16,9 5-7-16,16 7-5 16,7-4 1-16,18-15 5 15,8-12 4-15,12-18 5 16,9-11 4-16,10-13-45 15,0-7-63-15</inkml:trace>
  <inkml:trace contextRef="#ctx0" brushRef="#br0" timeOffset="107850.0187">16072 14068 849 0,'4'-3'424'0,"4"2"-158"16,2 4-38-16,3 12-77 16,1 7-29-16,-5 10-7 15,-1 7-17-15,-8 11-24 16,0 4-8-16,-2 9-30 16,-2-1-12-16,7-14-13 15,0-7-4-15,17-15-3 16,9-8 1-16,11-9-1 15,1-6-13-15,-4-4-98 16,-4-6-75-16</inkml:trace>
  <inkml:trace contextRef="#ctx0" brushRef="#br0" timeOffset="108037.2354">16040 14345 846 0,'-2'-2'515'16,"5"1"-24"-16,3 0-204 16,-6-1-141-16,12 2-46 15,50-2-49-15,-23-1-17 16,11-3 19-16,-1-1-76 16,-4 0-201-16</inkml:trace>
  <inkml:trace contextRef="#ctx0" brushRef="#br0" timeOffset="108271.5525">16378 14017 1127 0,'7'-2'520'0,"7"0"-240"15,9 8-89-15,9 20-88 16,0 10-25-16,10 30-18 15,-11 4 0-15,-10 15-13 16,-10-2-9-16,-20-11-10 16,-4-9-3-16,-4-15 3 15,-4-13-31-15,9-13-153 16,1-6 307-16</inkml:trace>
  <inkml:trace contextRef="#ctx0" brushRef="#br0" timeOffset="108599.8754">16901 14304 1107 0,'5'0'482'0,"11"-5"-225"16,8 2-78-16,17 0-64 15,1 2-30-15,4 1-53 16,1 0-15-16,-7 0-23 15,-1 0-61-15,-9-1-169 16,-6 2-230-16</inkml:trace>
  <inkml:trace contextRef="#ctx0" brushRef="#br0" timeOffset="108818.9524">16964 14417 641 0,'0'3'364'16,"8"4"16"-16,2-2-123 15,14 4-40-15,6 0-12 0,7-3-55 16,7 4-24-16,1-2-47 16,-5-4-20-16,-3-4-12 15,-7 0-39-15,-8-8-579 16</inkml:trace>
  <inkml:trace contextRef="#ctx0" brushRef="#br0" timeOffset="109451.6807">17879 13854 584 0,'-16'-1'374'0,"-22"7"45"16,-1 18-234-16,-3 35-91 15,6 14-24-15,12 25-40 16,12 13-3-16,12 17-16 16,3-1-5-16,12-10-2 15,7-16-1-15,19-38 6 16,18-13 5-16,21-31-89 15</inkml:trace>
  <inkml:trace contextRef="#ctx0" brushRef="#br0" timeOffset="109889.8852">17934 14252 926 0,'-1'-11'437'0,"4"-14"-142"16,8 0-87-16,14 6-70 31,5 5-24-31,6 12-54 16,1 6-27-16,2 7-22 15,-2 4-4-15,-12 6-6 16,-5 2 2-16,-20 2 5 16,-7 3 4-16,-11-4 8 15,-1-5 0-15,3-13-13 16,1-3-7-16,12-8-21 16,4-1-8-16,15 1-5 15,5 2-1-15,6 8 12 16,5 5 3-16,-8 13 15 15,-6 6 8-15,-16 12 14 16,-12 1 5-16,-19 1 4 16,-8-2-4-16,-3-12 3 15,3-7-16-15,9-17-83 16,5-10-76-16,21-6-196 0</inkml:trace>
  <inkml:trace contextRef="#ctx0" brushRef="#br0" timeOffset="110265.6383">18609 14237 865 0,'-9'-5'437'0,"-9"-2"-111"15,-4 1-85-15,-5 9-98 16,2 5-42-16,-1 14-72 16,2 5-18-16,3 13-15 15,5 5-6-15,9 4-7 16,8-2 1-16,14-7 7 16,6-6 8-16,15-15 17 15,-2-7 10-15,8-12 16 16,1-11 19-16,-7-16 32 15,-2-6 9-15,-17-11-1 16,-11-3-16-16,-14 3-40 16,-10 4-17-16,-8 12-19 0,-3 6-9 15,4 14-27-15,3 5-61 16,14 8-203-16</inkml:trace>
  <inkml:trace contextRef="#ctx0" brushRef="#br0" timeOffset="111148.197">18917 14421 1135 0,'0'6'575'16,"-4"2"-175"-16,3-2-228 15,0-2-52-15,1-1-78 0,0-3-41 16,0 0 14-16</inkml:trace>
  <inkml:trace contextRef="#ctx0" brushRef="#br0" timeOffset="111476.0425">19075 14503 754 0,'0'-6'379'0,"1"-9"-102"15,7-3-142-15,7-14-38 16,1-4 10-16,1-6 31 15,0 1 16-15,-6 2-13 16,-4 3-16-16,-6 9-15 16,-1 7-13-16,-2 9-16 15,-2 8-14-15,1 4-49 16,0 6-19-16,3 9-22 16,0 4 0-16,5 11 12 15,1 7 3-15,1 9 2 16,-2 7 1-16,-1-2 29 15,2 0-61-15,4-8-140 16,4-7-128-16</inkml:trace>
  <inkml:trace contextRef="#ctx0" brushRef="#br0" timeOffset="111819.7073">19591 14247 1356 0,'-15'-4'575'0,"-17"-7"-339"15,5 3-74-15,1 9-99 16,3 8-34-16,5 16-32 16,-5 7-5-16,9 16-3 15,3 4-3-15,9 6 3 16,7-5 0-16,14-12 0 15,4-7 5-15,13-15 6 16,2-6 3-16,7-17 15 16,1-10 7-16,-9-19 25 15,-3-7 14-15,-18-12 10 16,-8-4 6-16,-17 3-35 16,-8 5-17-16,-10 15-23 15,0 8-28-15,4 10-92 16,5 4 147-16</inkml:trace>
  <inkml:trace contextRef="#ctx0" brushRef="#br0" timeOffset="112022.9552">19646 14126 1008 0,'6'0'433'0,"14"0"-226"16,3-1-48-16,13 2-51 15,5 3-33-15,5-1-47 16,-1 3 21-16,1 1 30 16</inkml:trace>
  <inkml:trace contextRef="#ctx0" brushRef="#br0" timeOffset="112366.5595">20225 13988 885 0,'-8'-4'461'0,"-15"-4"-121"16,-4 1-73-16,-1 8-108 0,-5 4-52 16,8 11-69-16,3 7-24 15,4 6-16-15,6 2-5 16,11 4-5-16,3-2 4 16,18-3 14-16,4-2 7 15,10-12 15-15,1-6 4 16,-5-11 35-16,-4-3 16 15,-18-10 27-15,-8 0 3 0,-20-3-40 16,-12 1-21-16,-10 2-35 16,1 2-23-16,10 6-72 15</inkml:trace>
  <inkml:trace contextRef="#ctx0" brushRef="#br0" timeOffset="112719.7084">20448 13815 915 0,'7'10'439'0,"8"25"-132"16,1 12-83-16,4 21-28 16,-2 12-23-16,-8 15-47 15,-5 8-28-15,-20 11-52 16,-7-2-13-16,-12-8-14 15,-9-10-1-15,-1-19-2 16,1-9-34-16,7-24-119 0</inkml:trace>
  <inkml:trace contextRef="#ctx0" brushRef="#br0" timeOffset="113314.9358">20932 14437 811 0,'-4'7'397'0,"-3"5"-108"0,9 2-84 16,9-2-55-16,5-1-9 16,15-4-31-16,5-4-7 15,8-5-30-15,3-6-13 16,-9-8-14-16,-5-5-2 16,-16-7 3-16,-8 2-2 15,-12-1-9-15,-10 4-10 0,-15 9-13 16,-8 3-7-16,-3 11-14 15,-2 8-6-15,3 15-6 16,7 6 0-16,3 11 2 16,11 1 1-16,9-2 4 15,4-1 1-15,11-3 14 16,9-2 9-16,12-5 12 16,9 0 3-16,15-13-2 15,3-5-3-15,6-12-20 16,-2-11-63-16</inkml:trace>
  <inkml:trace contextRef="#ctx0" brushRef="#br0" timeOffset="113894.5984">21324 13924 900 0,'6'6'442'15,"6"4"-141"-15,12 1-32 0,10-3-59 16,9 1-36-16,13-2-61 16,-3 1-30-16,-5-1-31 15,-5-2-17-15,-19 0-14 16,-5-1-28-16</inkml:trace>
  <inkml:trace contextRef="#ctx0" brushRef="#br0" timeOffset="114770.3739">22140 13484 963 0,'-2'-4'522'16,"-2"-4"-156"-16,2 6-141 0,-2 7-50 16,-1 11-97-16,-1 9-36 15,-2 13-12-15,2 3-2 16,3 7-12-16,3-1-4 15,8 3-7-15,3-3-1 16,13-9-1-16,8-3 2 16,8-16 3-16,3-6 4 15,-9-13-65-15,-2-9-54 16,-17-12-122-16</inkml:trace>
  <inkml:trace contextRef="#ctx0" brushRef="#br0" timeOffset="114945.0533">22011 13670 993 0,'-1'1'503'16,"3"1"-118"-16,3-1-122 0,-5-1-104 16,27 2-28-16,53 4-64 15,-19-3-25-15,4-2-37 16,-2 1-89-16</inkml:trace>
  <inkml:trace contextRef="#ctx0" brushRef="#br0" timeOffset="115242.1334">21878 14000 1199 0,'12'0'472'0,"17"2"-303"15,14-2-21-15,28 1-19 16,7-1-32-16,17 7-51 15,-6-2-17-15,-6 5 12 16,-5-2-49-16,-16-8-110 16,-6 0-79-16</inkml:trace>
  <inkml:trace contextRef="#ctx0" brushRef="#br0" timeOffset="115869.5088">22360 14192 851 0,'1'1'421'0,"-3"0"-152"16,-3 0-52-16,4-1-84 16,-9 0-45-16,-51-1-50 15,25-3-10-15,-8 1-17 16,2 0-5-16,4 0-5 15,3 3-3-15,11 2-4 16,4 0-1-16,10 3-5 16,2 0 0-16,1 1 0 15,1 2 0-15,3 1 12 16,-1 3 8-16,4-1 7 0,1-1 4 16,2-2-4-16,1-1-2 15,2-4 6-15,3-2 5 16,4-2 8-16,1-2-1 15,10 0-9-15,2 2-6 16,11 2-13-16,3 4-2 16,1 5-1-16,3 6 1 15,-12 5 2-15,-4 5 1 16,-19 1 7-16,-7 4 5 0,-16 2 10 16,-9-3 3-16,-13-6 4 15,-8-6 2-15,-2-13 4 16,-2-6 0-16,9-12-7 15,7-4-2-15,10-9-17 16,12 1-9-16,8-4-14 16,6 2-14-16,17 8-70 15</inkml:trace>
  <inkml:trace contextRef="#ctx0" brushRef="#br0" timeOffset="116671.7415">23106 14213 838 0,'-6'11'407'16,"-3"9"-113"-16,-7 17-194 16,-4 11-13-16,-5 14-25 15,-3 5-15-15,3 2-12 16,1-8-6-16,5-14-11 15,3-9-3-15,6-20 2 16,5-8 15-16,6-17 5 16,6-9 3-16,7-16 6 15,2-11-3-15,6-13 24 16,-1-13 7-16,1-17-2 16,2 2-16-16,0 8-38 15,0 14-6-15,-5 28 8 16,-5 13 8-16,-6 18-5 15,-2 8-3-15,0 16-14 0,3 10-6 16,2 15 10-16,5 10-1 16,5 15-1-16,2 0 0 15,1-1-3-15,2-6 1 16,-7-18 1-16,0-7 3 16,-3-15-42-16,-7-3-35 15,-2-13-93-15,0-3-62 16</inkml:trace>
  <inkml:trace contextRef="#ctx0" brushRef="#br0" timeOffset="116876.9311">22985 14474 1276 0,'0'0'521'0,"12"-1"-306"15,11 1-49-15,19-1-45 16,11 4-16-16,11 4-40 16,-5 1-19-16,-10 4-29 15,-13-4 299-15</inkml:trace>
  <inkml:trace contextRef="#ctx0" brushRef="#br0" timeOffset="123331.0873">1860 16870 1144 0,'0'1'478'15,"-1"7"-268"-15,-3 14-67 16,-3 20-69-16,-4 11-14 16,0 27-28-16,-1 4-7 0,1 4-9 15,3-5-3-15,1-25-3 16,3-14-1-16,4-23 0 16,0-6 0-16,2-15 3 15,0-1 0-15,1-17-4 16,0-12-2-16,2-17-6 15,-2-11 0-15,0-20 0 16,-1-1 2-16,-3 0 4 16,0 9 0-16,-4 20-1 15,3 7-6-15,3 19 14 32,-1 4 1-32,10 11-5 0,4 1 4 15,15 6-22-15,11-1-1 16,14 3 2-16,4 0 3 15,5-2-65-15,1-1-57 0</inkml:trace>
  <inkml:trace contextRef="#ctx0" brushRef="#br0" timeOffset="123596.6559">2159 17250 1157 0,'-2'10'493'16,"-2"6"-271"-16,1 11-116 15,8 11-21-15,-5 4-34 16,2-1-14-16,2-6-14 0,-4-2-9 15,3-16-150-15,4-7-37 16</inkml:trace>
  <inkml:trace contextRef="#ctx0" brushRef="#br0" timeOffset="123878.7728">2605 17245 633 0,'1'12'432'0,"5"10"26"0,-8 10-203 15,-8 3-30-15,-7 1-67 16,-10-5-34-16,-14-14-46 16,0-3-27-16,-6-10-47 15,7-3-28-15,9-1-32 16,6-5-9-16,12-4-1 16,8 0 13-16,12-6 7 15,7-2-4-15,13 6 21 16,6 5 12-16,5 8 33 15,-4 7 24-15,-1 9 23 16,-5 4 5-16,-7 4-8 16,0 3-12-16,-5-6-6 15,7-1 30-15</inkml:trace>
  <inkml:trace contextRef="#ctx0" brushRef="#br0" timeOffset="124284.6165">3966 16866 1226 0,'-1'10'507'0,"-4"12"-316"16,3 9-47-16,-5 14-35 15,3 4-31-15,1 14-27 16,-4 2-11-16,7 2-20 16,-1-2-7-16,9-11-8 15,6-13 0-15,1-8-3 16,8-8-1-16,-4-8-1 0,1-3 9 16,7-10-99-16,-1-8-87 15</inkml:trace>
  <inkml:trace contextRef="#ctx0" brushRef="#br0" timeOffset="124472.3614">3784 17220 1232 0,'2'-1'518'15,"6"-1"-264"-15,15 0-138 16,11-3-22-16,13 0-23 15,2 2-22-15,0-4-25 16,4 6-6-16</inkml:trace>
  <inkml:trace contextRef="#ctx0" brushRef="#br0" timeOffset="124706.8279">4316 17133 1070 0,'12'2'457'0,"9"0"-240"16,15 4-139-16,3-2-8 15,4 6-44-15,-1 2-11 16,-1-4-79-16,-5 1-418 15</inkml:trace>
  <inkml:trace contextRef="#ctx0" brushRef="#br0" timeOffset="124863.2924">4335 17276 1210 0,'7'0'550'16,"6"-1"-192"-16,16-1-245 15,9 0-20-15,7 6-41 16,5 1-25-16,4 8-37 16,-3 2 433-16</inkml:trace>
  <inkml:trace contextRef="#ctx0" brushRef="#br0" timeOffset="125299.8245">4948 17245 1054 0,'9'-11'456'0,"7"-13"-261"16,2-11-31-16,1-4-80 15,-3 0-27-15,-5-1-29 16,0 9-3-16,-9 1 9 15,1 8 9-15,-3 10 16 16,3 8-3-16,-1 21-14 16,0 9-10-16,2 24-17 15,0 11 0-15,-3 9 0 16,-1 1-2-16,5-4-2 16,-5-11-1-16,8-18 3 15,3-6-58-15,-2-21-274 16</inkml:trace>
  <inkml:trace contextRef="#ctx0" brushRef="#br0" timeOffset="125643.6943">5466 17106 958 0,'-9'-6'548'0,"-8"-6"-121"15,-4 4-187-15,-3-1-63 16,-1 9-113-16,1 9-35 0,6 18-27 16,3 9-6-16,6 10 1 15,5 3 0-15,12-1 0 16,8-2-1-16,12-10 1 16,7-7 2-16,4-19 2 15,2-10 3-15,4-16 3 16,-3-10 4-16,-4-14 8 15,-8-5 8-15,-13-7 6 16,-10-1 2-16,-15 5-3 16,-8 5-6-16,-18 11-8 15,-3 10-7-15,2 14-25 16,2 6-41-16</inkml:trace>
  <inkml:trace contextRef="#ctx0" brushRef="#br0" timeOffset="126115.3594">6424 17103 730 0,'-17'-1'475'16,"-15"-4"-13"-16,2 7-254 16,3 5-64-16,13 4-105 0,6 2-33 15,14 6-18-15,11 5-3 16,10 8 5-16,8 3 6 16,-3 5 11-16,-8 0 16 15,-12-5 57-15,-9-2 22 16,-8-10 12-16,-5-5-6 15,-11-8-40-15,-5-5-16 16,-6-13-82-16,2-8-70 16,13-7-179-16,8 0-240 0</inkml:trace>
  <inkml:trace contextRef="#ctx0" brushRef="#br0" timeOffset="126287.7904">6830 17391 1349 0,'-2'12'698'15,"-4"7"-197"-15,-7 4-248 16,-4 4-78-16,-2 0-96 16,2-1-32-16</inkml:trace>
  <inkml:trace contextRef="#ctx0" brushRef="#br0" timeOffset="127074.4394">7842 16748 1356 0,'1'-4'509'0,"15"0"-401"15,5-2-37-15,23 2-48 16,16 4-6-16,15 3-4 16,14 0-1-16,-7 3-2 15,-13-4 46-15,-17-1-151 16,-10-1-118-16</inkml:trace>
  <inkml:trace contextRef="#ctx0" brushRef="#br0" timeOffset="127496.7991">8145 16742 1006 0,'-1'0'425'15,"0"0"-248"-15,1 1-21 16,0-1-41-16,0 0-18 16,1 6-18-16,5 24-10 15,5 45-8-15,-11-26-8 16,0 8-11-16,0-4-9 16,-2 0-18-16,1 0-3 0,-4-3-1 15,-1-1 0-15,-6-11 4 16,0-4 6-16,-7-15 15 15,-4-7 6-15,-7-12 0 16,-5-8-3-16,4-3-20 16,-1 4-9-16,4 7-12 15,6 3-2-15,4-1-2 16,6 4 1-16,12-5-11 16,3-2-3-16,13-4-1 15,6-1-1-15,12 2 21 16,8 4 1-16,14 9 6 15,5 4 1-15,5 3-3 16,-1 0 25-16,-11-5-130 16,-1 0 221-16</inkml:trace>
  <inkml:trace contextRef="#ctx0" brushRef="#br0" timeOffset="127841.5205">8858 16584 899 0,'-11'5'456'0,"-13"8"-101"16,-8 8-116-16,-5 16-77 16,-3 8-33-16,-1 18-66 15,7 9-18-15,12 5-27 16,8 6-6-16,21-4-8 16,9-1-2-16,16-8-2 15,11-6 0-15,10-19-1 16,5-12 38-16,-2-23-138 15,2-10-106-15</inkml:trace>
  <inkml:trace contextRef="#ctx0" brushRef="#br0" timeOffset="128169.5624">9024 17139 699 0,'2'-7'446'0,"3"-8"18"16,7-5-278-16,5-8-20 0,3-4-47 15,1-1-6-15,-2-4-11 16,-3 0-4-16,-6 6-34 16,-2 3-17-16,-7 13-29 15,0 7-15-15,-1 10-8 16,-1 6-3-16,1 13-3 15,1 1 2-15,7 15 5 16,-2-1 1-16,5 9 3 16,-4 7 4-16,-5 2 8 15,-1 2 4-15,-2-10 1 16,1-9 0-16,0-16-6 16,0-8-4-16,3-15-6 15</inkml:trace>
  <inkml:trace contextRef="#ctx0" brushRef="#br0" timeOffset="128607.5137">9581 16956 967 0,'-10'-3'472'0,"-11"-10"-167"15,-4 3-43-15,-6 8-103 16,2 0-44-16,5 12-77 15,0 5-27-15,7 11-31 16,2 8-5-16,4 7 8 16,9 6 2-16,5-2 10 15,9-3 5-15,15-10 2 16,5-11 5-16,14-15 8 16,2-11 9-16,0-16 31 15,-6-8 13-15,-13-9 15 16,-12-3-1-16,-20-3-23 15,-9 3-17-15,-15 7-18 16,1 9-32-16,-4 10-53 0</inkml:trace>
  <inkml:trace contextRef="#ctx0" brushRef="#br0" timeOffset="128932.0139">9754 16600 1403 0,'5'0'558'0,"12"7"-359"15,2 13-71-15,3 20-50 16,1 12-12-16,1 22-24 16,-4 5-8-16,-20 1-13 15,-5 5-2-15,-20-3-3 16,-2-4-1-16,0-6 4 16,4-12-28-16,3-21-138 15,4-11-112-15</inkml:trace>
  <inkml:trace contextRef="#ctx0" brushRef="#br0" timeOffset="129432.8892">10269 16989 1171 0,'-1'0'575'0,"1"0"-227"16,7-1-178-16,-7 1-62 15,10 0-71-15,48 2-7 16,-21 0-18-16,1-1-5 16,0-1-9-16,2 1-61 15,-7-1-164-15,-5-1-105 16</inkml:trace>
  <inkml:trace contextRef="#ctx0" brushRef="#br0" timeOffset="129682.9461">10312 17090 932 0,'-2'2'464'0,"4"5"-162"16,-2-2-46-16,2-5-86 15,11 5-25-15,8-2-33 16,11 0-9-16,14 3-30 16,0-6-20-16,5-3-27 15,-3 2 18-15,-7 1-493 16</inkml:trace>
  <inkml:trace contextRef="#ctx0" brushRef="#br0" timeOffset="130692.2219">11405 16494 760 0,'-12'7'412'0,"-19"2"-61"16,-6 13-138-16,-5 22-82 16,0 9-33-16,5 37-49 15,9 10-18-15,26 14-19 16,9-2-5-16,24-13-5 16,8-11 1-16,4-25-1 15,3-13 28-15,-3-25-109 16,-1-9-20-16</inkml:trace>
  <inkml:trace contextRef="#ctx0" brushRef="#br0" timeOffset="131114.3873">11494 16878 974 0,'5'-10'478'0,"0"-11"-157"16,14-4-161-16,11 0-25 15,8 5-59-15,10 8-21 16,-5 12-29-16,-6 5-7 16,-14 12-7-16,-10 7-1 15,-13 8 0-15,-2 4 2 16,-10 0 0-16,-2-6-1 15,-3-14 3-15,0-4-1 0,10-8-22 16,6-2-7-16,14 1-12 16,6-1-2-16,10-2 17 15,0 6 4-15,-3 5 3 16,-3 3 0-16,-10 8 7 16,-12 3 8-16,-13 4 8 15,-4 4 2-15,-10-1 2 16,2-7 2-16,-3-12 4 15,1-9-8-15,4-12-47 16,3-7-42-16,17-1-109 16,3 1-48-16</inkml:trace>
  <inkml:trace contextRef="#ctx0" brushRef="#br0" timeOffset="131458.4696">12096 16886 1145 0,'-8'-7'522'15,"-10"-8"-250"-15,-3 2-38 16,0 7-91-16,2 3-50 16,-1 11-68-16,2 8-25 0,1 14-18 15,2 5-3-15,10 8 11 16,5-1 3-16,12 1 3 15,10-5 1-15,17-10 2 16,10-6 1-16,4-24 3 16,1-2 5-16,-12-16 31 15,-9-6 15-15,-6-2 21 16,-16-7 2-16,-13 1-24 16,-9 0-14-16,-15 4-22 15,-3 4-6-15,-9 8-13 16,0 1-28-16,8 9-122 15,7 4 197-15</inkml:trace>
  <inkml:trace contextRef="#ctx0" brushRef="#br0" timeOffset="131630.6656">12433 17031 1386 0,'-1'4'657'16,"0"-2"-274"-16,1 2-145 15,0-4-132-15,0-2-60 16</inkml:trace>
  <inkml:trace contextRef="#ctx0" brushRef="#br0" timeOffset="132052.6069">12714 17060 1008 0,'1'-6'491'0,"4"-2"-176"16,4-11-177-16,5-1-9 15,1-9-41-15,-2-1-12 16,-3-3-7-16,-2 2-5 15,-2 4-25-15,-4 4 3 16,0 14-2-16,-2 7-11 16,3 14-13-16,4 13-14 15,-4 16-10-15,5 10 3 0,-5 4 5 16,-1 4 1-16,0-1 2 16,2-7 0-16,1-9-43 15,2-13-56-15</inkml:trace>
  <inkml:trace contextRef="#ctx0" brushRef="#br0" timeOffset="132380.6229">13263 16893 1137 0,'-10'-7'600'16,"-12"-6"-181"-16,-5 5-184 15,-1 1-52-15,-6 11-104 16,-2 7-31-16,6 14-34 0,1 6-10 16,12 8-5-1,9 2-3-15,11 3-1 0,10-5 1 16,18-3 0-16,6-6 0 16,8-13 3-16,0-5 1 15,-2-17 4-15,-3-7 6 16,-5-14 8-16,-8-3 6 15,-13-7 4-15,-8-4-1 16,-16 2-7-16,-10 1-5 16,-11 3-6-16,-3 3-15 0,8 8-69 15,6 5-64-15</inkml:trace>
  <inkml:trace contextRef="#ctx0" brushRef="#br0" timeOffset="132599.8279">13224 16652 1140 0,'9'0'492'0,"17"-1"-279"16,2-3-27-16,18 6-86 15,4 1-28-15,5 6-30 0,4 3-3 16</inkml:trace>
  <inkml:trace contextRef="#ctx0" brushRef="#br0" timeOffset="133021.5991">13756 16541 811 0,'0'-7'422'0,"0"3"-115"16,-4-3-72-16,-3 2-90 16,-2 10-33-16,-6 0-46 15,-2 6-26-15,1 9-30 16,0-3-16-16,2 8-22 16,4 2-5-16,10 6 5 15,6 2 6-15,9-2 16 16,8-4 11-16,1-13 14 0,5-5 4 15,0-11 31-15,-5-5 35 16,-11-8 52-16,-11-4 11 16,-13 1-22-16,-7 0-39 15,-6 5-52-15,4 4-32 16,6 5 131-16</inkml:trace>
  <inkml:trace contextRef="#ctx0" brushRef="#br0" timeOffset="133396.6398">14013 16478 1178 0,'9'0'466'0,"14"17"-314"16,2 13-54-16,6 26-49 0,-1 17 6 15,-8 21-5-15,-7 3-4 16,-13 1-18-16,-6-3-8 16,-15-8-10-16,-3-5-5 15,-9-16-11-15,-3-11-58 16,0-29-258-16</inkml:trace>
  <inkml:trace contextRef="#ctx0" brushRef="#br0" timeOffset="133724.5566">14509 17062 1130 0,'-3'0'671'0,"-5"0"-15"15,7 3-501-15,4-2-47 16,5-1-97-16,7 0-56 16</inkml:trace>
  <inkml:trace contextRef="#ctx0" brushRef="#br0" timeOffset="134208.8274">14886 17015 1126 0,'6'1'474'0,"12"0"-308"16,5 9-8-16,14-7-66 15,3 1-33-15,-1-3-22 16,5-7-6-16,-14-2-7 0,-6-5-2 16,-8-6 7-16,-9 0 2 15,-6-4 1-15,-1 2-2 16,-17 2-10-16,-2 2 3 15,-15 5 7-15,-4 4 5 16,-5 11-7-16,-4 7-13 16,6 14-15-16,4 9-7 15,13 3 1-15,7 7 4 16,16-2 5-16,5-4 4 16,19 3 20-16,10-4 13 15,15-6 16-15,5-7 4 0,0-10-14 16,-1-10-10-16,-13-11 7 15,2-4 40-15</inkml:trace>
  <inkml:trace contextRef="#ctx0" brushRef="#br0" timeOffset="134896.1568">15211 16440 679 0,'6'-4'440'15,"3"1"-2"-15,18 1-195 16,7-2-26-16,18 5-70 16,8-1-37-16,2 3-49 15,5 2-16-15,-15-3-45 0,-7-2-116 16</inkml:trace>
  <inkml:trace contextRef="#ctx0" brushRef="#br0" timeOffset="135922.7361">15867 16160 571 0,'-3'-3'371'16,"-4"0"17"-16,3-2-74 16,4-7-104-16,7-2-43 15,9-8-67-15,5-2-15 16,6 2-3-16,-3-1 1 15,-7 2-3-15,-3 3-6 0,-9 6-14 16,-2 3-6-16,-3 11-22 16,-2 5-10-16,-3 12-16 15,1 6-8-15,4 11-2 16,2 6 3-16,7 2 1 16,0 3 1-16,3-10-32 15,2-7-69-15</inkml:trace>
  <inkml:trace contextRef="#ctx0" brushRef="#br0" timeOffset="136252.4769">16275 16017 1226 0,'-4'-6'539'0,"-10"-7"-268"0,-2 6-34 15,-1 7-95-15,-1 3-41 16,0 7-63-16,5 10-27 16,0 3-11-16,6 7 0 15,9 5-2-15,2-1 0 16,16-2 2-16,2-6 0 16,13-13 2-16,5-5 2 0,0-13 9 15,-3-11 6-15,-13-12 18 16,-5 0 15-16,-18-4 6 15,-6 3-8-15,-16 5-22 16,-7-3-18-16,-9 10-30 16,-4 2-19-16,7 14-162 15,6 4-196-15</inkml:trace>
  <inkml:trace contextRef="#ctx0" brushRef="#br0" timeOffset="136471.7659">15810 16368 1207 0,'5'-1'493'16,"15"-1"-292"-16,10 1-56 15,24 1-31-15,5 2-21 16,5 6-39-16,5 4-8 15,-5 2-24-15,1-3-3 16,5-5-93-16,-4-5-80 16</inkml:trace>
  <inkml:trace contextRef="#ctx0" brushRef="#br0" timeOffset="137065.8657">16204 16561 428 0,'9'-1'341'16,"4"-5"36"-16,-11 1-73 0,0 2-32 15,-6 3-93-15,3 0-44 16,0 0-85-16,-13-1-17 16,-45-6-16-16,25 6-6 15,7 7-11-15,5 4-6 16,2 0-5-16,4 4-1 15,0-1 3-15,2-1 0 0,1 3 3 16,2-3 3-16,4 1-1 16,0-3-1-16,6-2 15 15,3 0 9-15,6-4 18 16,3-3 8-16,5-4-8 16,0-3-5-16,2-1-15 15,8 4-7-15,-3 7-7 16,1 4-2-16,3 8-1 15,-6 0 1-15,4 4 0 16,-5 3 2-16,-7-4 2 16,-7 2 15-16,-13 2 30 15,-8 0 10-15,-12-3 29 16,-4-4-1-16,-3-16-22 16,-1-2-10-16,5-10-34 15,3-2-16-15,8 2-47 16,8 0-52-16,8 6-49 15</inkml:trace>
  <inkml:trace contextRef="#ctx0" brushRef="#br0" timeOffset="138858.3499">16625 17100 1001 0,'16'-1'415'15,"25"-4"-271"-15,3-2-26 16,8 7-53-16,1-4-33 16,-10 3-92-16,-6 3-143 0</inkml:trace>
  <inkml:trace contextRef="#ctx0" brushRef="#br0" timeOffset="139048.889">16627 17198 1181 0,'-2'4'519'0,"2"4"-259"15,10 1-99-15,11-6-37 16,12 2-44-16,13-5-34 16,6 4-10-16,11 2-14 0,-4-1-92 15</inkml:trace>
  <inkml:trace contextRef="#ctx0" brushRef="#br0" timeOffset="139565.7879">17412 16938 845 0,'-2'-10'430'16,"-2"-8"-99"-16,16-4-181 15,10 2-20-15,11 1-39 16,5 4-21-16,6 13-30 16,-5 3-17-16,-8 11-10 15,-8 6 0-15,-23 6 1 16,-6 7 2-16,-15 4 2 31,-5-2 0-31,2-11-1 0,0-6-1 16,15-5-13-16,-2-10-9 15,15 2-10-15,10 1-4 16,9 0 7-16,10 11 6 16,9 9 2-16,-3-3 0 0,-10 8 5 15,-9 1 3-15,-23 2 10 16,-14 3 4-16,-14-5 7 16,-5-5 4-16,0-14-23 15,0-9-35-15,10-9-110 16,6-7-79-16,12-4-232 15</inkml:trace>
  <inkml:trace contextRef="#ctx0" brushRef="#br0" timeOffset="139909.4566">18005 16907 1416 0,'-19'-2'589'0,"-22"-1"-375"0,4 11-72 16,1 16-88-16,5 9-34 15,10 11-20-15,5 2 0 16,10 1-2-16,9 1-2 16,13-3 0-16,8-2 1 15,19-14 2-15,3-13 3 16,6-18 7-16,-2-12 17 15,-9-16 37-15,-4-5 11 16,-14-6 7-16,-6 0-13 0,-16 2-34 16,-7 2-12-16,-12 4-14 15,-10-2-6-15,-1 12 1 16,2 4-39-16,7 14-132 16,4 7-65-16</inkml:trace>
  <inkml:trace contextRef="#ctx0" brushRef="#br0" timeOffset="140081.2792">18288 17167 1610 0,'0'-3'695'0,"-1"2"-405"16,2-2-97-16,-1 2-134 15,0 0-32-15,0 0 283 0</inkml:trace>
  <inkml:trace contextRef="#ctx0" brushRef="#br0" timeOffset="140472.163">18565 17104 1070 0,'-2'-7'480'0,"2"-16"-239"16,4-2-52-16,12-7-62 16,4-3-23-16,1-2-24 15,0 1-4-15,-9 8-7 16,-3 8-5-16,-5 17-15 16,-4 10-8-16,-1 22-25 15,-3 13-10-15,2 12-6 16,1 6 3-16,2-3-1 15,4-1 0-15,1-7 24 0,3-7-55 16,2-9-112-16,-1-9-96 16</inkml:trace>
  <inkml:trace contextRef="#ctx0" brushRef="#br0" timeOffset="140815.934">19075 16991 1125 0,'-7'-6'537'0,"-12"-8"-215"15,3 1-65-15,-7 6-100 16,0 5-54-16,-6 15-69 16,-5 8-15-16,5 9-16 15,0 2-4-15,10 5 0 16,10 5 1-16,13-1-2 15,7 1-1-15,20-11 0 16,7-9 1-16,6-17 3 16,7-8 3-16,-6-17 10 15,-4-6 4-15,-7-11 10 16,-10-1 9-16,-15-1 7 16,-11 2-6-16,-21 6-14 0,-5 3-11 15,-6 8-30-15,4 8-44 16,9 5-629-16</inkml:trace>
  <inkml:trace contextRef="#ctx0" brushRef="#br0" timeOffset="141003.6812">19023 16715 1090 0,'17'-3'538'16,"15"0"-163"-16,13 3-233 16,6 4-36-16,5 5-64 15,-1 1-8-15</inkml:trace>
  <inkml:trace contextRef="#ctx0" brushRef="#br0" timeOffset="141423.5421">19748 16502 1326 0,'-16'-1'550'16,"-19"1"-350"-16,2 2-72 16,5 14-93-16,4 8-35 15,9 7-16-15,6 4 1 16,12 3 9-16,7-2 5 15,16-4 1-15,4-3 3 0,11-14 13 16,3-6 5-16,-5-11 26 16,-4-6 22-16,-19-10 24 15,-11-2 4-15,-25-4-17 16,-13 0-23-16,-22 5-37 16,-1 8-14-16,7 11-58 15,10 3 395-15</inkml:trace>
  <inkml:trace contextRef="#ctx0" brushRef="#br0" timeOffset="141673.2318">19864 17157 1411 0,'-1'0'622'16,"-1"0"-297"-16,4 0-156 15,-2-1-66-15,0 0-97 0</inkml:trace>
  <inkml:trace contextRef="#ctx0" brushRef="#br0" timeOffset="142158.6097">20310 17106 1083 0,'10'1'434'0,"14"4"-282"0,8-2-29 15,8 0-11-15,1-3-34 16,0-3-33-16,-3 1-6 16,-6-9-6-16,-7-1 1 15,-18-4 8-15,-7-2 2 0,-12 0-6 16,-5-1-6-16,-14-1-9 16,0 5-2-16,-5 6-7 15,-4 8-8-15,2 11-16 16,-2 12-3-16,9 11-1 15,8 4 8-15,17 5 16 16,10-3 4-16,20 1 14 16,7-2 8-16,14-9 25 15,1-1 4-15,2-14-4 16,1-6-8-16,-3-13-14 16,2-11-53-16</inkml:trace>
  <inkml:trace contextRef="#ctx0" brushRef="#br0" timeOffset="142838.0319">20577 16571 1427 0,'7'-2'552'0,"13"1"-399"15,7 0-48-15,14-2-29 0,9 6-38 16,11 4-29-16,0 0 10 15,-10 1 156-15</inkml:trace>
  <inkml:trace contextRef="#ctx0" brushRef="#br0" timeOffset="143447.388">21180 16504 666 0,'-13'-1'417'0,"-19"-10"28"0,5-4-166 16,11-13-124-16,6-6-40 16,19 2-93-16,9 4-17 15,11 3-4-15,7 9 6 16,-1 12 16-16,-3 6-2 0,-2 19-3 16,-7 9 11-16,-14 7 18 15,-9 5 6-15,-20 2-4 16,-7-4-10-16,-15 0-17 15,-2-7-5-15,5-10-3 16,4-7 3-16,11-12-2 16,6-7-4-16,12-5-15 15,6-2-12-15,9-4-6 16,12 7 3-16,8 6 10 16,6 4 8-16,7 18 6 15,2 1 2-15,-1 2 2 16,-2 4 1-16,-5-10 405 15</inkml:trace>
  <inkml:trace contextRef="#ctx0" brushRef="#br0" timeOffset="147491.6771">21428 17074 918 0,'2'-1'405'0,"1"-3"-197"16,1-1-40-16,3-6-34 15,2 0-23-15,7-4-24 16,4 3-13-16,2 1-25 15,-3-2-10-15,-5 11-18 16,-1-1-4-16,-6 9-8 16,-3 5-2-16,-3 2-2 15,1 5 1-15,0 2-1 16,4 1 0-16,3-8-2 16,5-2 0-16,8-10 3 15,2-3 2-15,0-4 19 16,-2-3 12-16,-11 0 12 0,-5 2 4 15,-9 4-18-15,-4 3-11 16,-2 0-38-16,-1 0-74 16,6-2-427-16</inkml:trace>
  <inkml:trace contextRef="#ctx0" brushRef="#br0" timeOffset="147772.6569">21423 17324 924 0,'6'-4'473'0,"12"-6"-132"16,8 1-66-16,8 3-78 16,6 3-52-16,8 2-70 15,1 1-25-15,-3-3 19 0,-1 2-71 16</inkml:trace>
  <inkml:trace contextRef="#ctx0" brushRef="#br0" timeOffset="148460.3668">22288 16858 612 0,'7'-3'382'0,"3"-4"18"15,-1 4-108-15,-7 6-68 16,-7 6-31-16,-14 14-62 15,-6 7-18-15,-7 8-51 16,-1 2-18-16,8-5-29 16,8 1-6-16,7-9-8 15,12-7-1-15,14-5 0 16,3-6 1-16,17-2 3 16,4 1 1-16,4-3-1 15,-1-1-1-15,-9-3-12 16,-4 2-30-16,-8-5-117 15,-4 0-75-15</inkml:trace>
  <inkml:trace contextRef="#ctx0" brushRef="#br0" timeOffset="148725.7141">22474 16964 816 0,'-1'-5'454'15,"-5"-7"-43"-15,3 5-112 16,-3 4-98-16,5 3-46 16,-1 7-87-16,-5 5-28 15,5 15-23-15,-5 6 2 0,2 13 2 16,0 7 2-16,2 7-8 16,8 2-6-16,1-7-3 15,3-7 2-15,0-13 0 16,-5-12 2-16,-2-15 3 15,1-5 14-15,-2-9-59 16,0-5-380-16</inkml:trace>
  <inkml:trace contextRef="#ctx0" brushRef="#br0" timeOffset="150053.9989">22706 17212 1180 0,'1'1'560'0,"-1"1"-212"16,3-2-93-16,-3 0-115 16,0 0-51-16,0-2-87 0,0 1-87 15</inkml:trace>
  <inkml:trace contextRef="#ctx0" brushRef="#br0" timeOffset="150350.9749">22934 17129 771 0,'5'-16'384'0,"5"-13"-118"16,-2-8-7-16,0 4-28 16,1 3-30-16,-5 2-35 15,0 12-4-15,-1 9-71 16,-4 5-30-16,3 17-50 16,3 9-21-16,-2 13 10 15,5 8 0-15,-2 7 4 16,1 1-1-16,-1-5 1 15,0-4 0-15,3-9-60 16,-1-9-91-16</inkml:trace>
  <inkml:trace contextRef="#ctx0" brushRef="#br0" timeOffset="150694.7288">23377 17011 730 0,'-9'-11'472'15,"-13"-8"46"-15,-1 2-254 16,-5 14-142-16,-2 5-41 0,-2 16-61 16,1 9-19-16,4 10-12 15,7 6-1-15,11 5 0 16,9 1 3-16,17-6 8 15,8-3 2-15,16-13 13 16,8-8 6-16,0-18 18 16,2-7 18-16,-12-19 26 15,-5-6 5-15,-12-7-2 16,-12-4-13-16,-13 2-30 16,-11 3-10-16,-12 2-16 15,-1 3-2-15,0 8-81 16,-3-2-62-16</inkml:trace>
  <inkml:trace contextRef="#ctx0" brushRef="#br0" timeOffset="150913.2075">23220 16704 1237 0,'14'-1'511'15,"23"1"-312"-15,3 0-32 16,6 2-62-16,2 2-39 0,-6-2-52 16,2 2-67-16</inkml:trace>
  <inkml:trace contextRef="#ctx0" brushRef="#br0" timeOffset="151241.2208">23746 16554 1024 0,'-13'-2'500'16,"-9"-4"-207"-16,-3 4-146 16,-4 3-52-16,3 13-78 0,1 6-18 15,8 9-11-15,7 4-1 16,13 0 5-16,9 3 2 16,17-5 8-16,6-2 6 15,5-10 10-15,-4-7 7 16,-11-6 52-16,-9-9 36 15,-16-5 22-15,-9-2-4 16,-21-5-53-16,-8 1-41 16,-7 1-54-16,7 4-67 15</inkml:trace>
  <inkml:trace contextRef="#ctx0" brushRef="#br0" timeOffset="151881.6993">24181 16946 1228 0,'-10'12'506'0,"-14"8"-320"16,-4 10-43-16,-8 20-61 16,-1 1-24-16,0 13-22 15,6 4-8-15,11-7-12 16,6-8-3-16,10-18-3 16,0-13 1-16,6-21 22 15,5-9 11-15,5-16 13 16,3-11 6-16,6-11-11 15,-2-6-7-15,7-6-11 16,-2 1-5-16,2-1-12 16,1-4-4-16,-3 7-3 15,-2 4 11-15,-9 21-6 16,-4 13-6-16,-7 22-6 16,1 13-11-16,-1 18 3 15,4 12 7-15,7 11 0 16,5 2 0-16,8 4 0 15,3 0-2-15,-5-5 2 16,-1-5 1-16,-4-13 2 16,-4-10-14-16,-1-16-73 15,-3-5-53-15,-5-15-150 0,-3-6-291 16</inkml:trace>
  <inkml:trace contextRef="#ctx0" brushRef="#br0" timeOffset="152071.0834">24035 17247 992 0,'0'0'545'0,"6"0"-65"16,8-1-202-16,22 1-110 16,9-1-20-16,13 2-54 15,0 0-17-15,-13 2-8 16,-9 0-38-16</inkml:trace>
</inkml:ink>
</file>

<file path=ppt/ink/ink1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01-13T11:21:00.303"/>
    </inkml:context>
    <inkml:brush xml:id="br0">
      <inkml:brushProperty name="width" value="0.05292" units="cm"/>
      <inkml:brushProperty name="height" value="0.05292" units="cm"/>
      <inkml:brushProperty name="color" value="#FF0000"/>
    </inkml:brush>
  </inkml:definitions>
  <inkml:trace contextRef="#ctx0" brushRef="#br0">6130 11484 97 0</inkml:trace>
  <inkml:trace contextRef="#ctx0" brushRef="#br0" timeOffset="322589.1354">12997 14569 982 0,'-46'-23'445'0,"-51"-33"-103"16,-2-4-336-16,-23 2-45 15,-5 5 6-15,-31 24 12 16,-17 17 7-16,-8 31 25 0,-13 15 15 16,-6 30 25-16,6 7 15 15,3 24 12-15,14 6 5 16,30 14 8-16,14 10-5 16,40 12-12-16,19 6-1 15,41 5-10-15,28 3-3 16,50 3-12-16,23 1-10 0,34-9-28 15,20-4-13-15,32-25-3 16,20-13-3-16,36-33 17 16,15-26 18-16,20-50 31 15,12-29 21-15,16-46-5 16,4-19-13-16,-5-33-28 16,-9-12-17-16,-47-7-7 15,-39-2 14-15,-85-1 45 16,-52 8 21-16,-126-4 10 15,-53-7-20-15,-125-9-87 16,-81-4-77-16</inkml:trace>
</inkml:ink>
</file>

<file path=ppt/ink/ink1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01-13T11:23:54.768"/>
    </inkml:context>
    <inkml:brush xml:id="br0">
      <inkml:brushProperty name="width" value="0.05292" units="cm"/>
      <inkml:brushProperty name="height" value="0.05292" units="cm"/>
      <inkml:brushProperty name="color" value="#FF0000"/>
    </inkml:brush>
  </inkml:definitions>
  <inkml:trace contextRef="#ctx0" brushRef="#br0">1863 5427 962 0,'-2'-6'473'0,"1"-5"-166"15,0 9-79-15,2 12-102 16,2 15-39-16,3 20-47 16,3 18 4-16,-1 24-3 15,-2 2-9-15,-5 3-11 16,-2-11-3-16,-1-21-7 15,1-8 30-15,2-18-154 16,2-15-120-16</inkml:trace>
  <inkml:trace contextRef="#ctx0" brushRef="#br0" timeOffset="312.7698">2195 5738 817 0,'-7'2'413'0,"-5"6"-104"15,-4 9-76-15,-4 10-88 16,3 5-36-16,3 9-66 16,4 0-23-16,13-2-23 15,7 1-4-15,16-10-1 16,6-7 2-16,7-15 15 15,2-7 10-15,-7-9 20 16,-5-10 18-16,-17 0 31 16,-8-4 7-16,-17 2-2 15,-10 2-15-15,-14 4-42 16,-2 4-15-16,4 1-93 16,6 6-84-16</inkml:trace>
  <inkml:trace contextRef="#ctx0" brushRef="#br0" timeOffset="500.3217">2342 5823 1171 0,'3'-3'576'16,"8"-4"-222"-16,4 4-133 16,10 15-137-16,7 6-44 15,11 20-26-15,1 11-3 16,1 9-7-16,0 5 0 15,1-3 1-15,-1-7-13 0,-3-12-114 16,-2-8-110-16</inkml:trace>
  <inkml:trace contextRef="#ctx0" brushRef="#br0" timeOffset="719.0531">2693 5776 1245 0,'-12'10'602'16,"-9"9"-212"-16,-1 11-206 16,0 10-52-16,-5 8-59 15,-5 8-25-15,0 12-26 16,-1 1-8-16,-1 1-10 16,2-6 16-16,4-16-32 15,8-10-38-15,7-16-108 16,6-8-122-16</inkml:trace>
  <inkml:trace contextRef="#ctx0" brushRef="#br0" timeOffset="1031.8271">2823 5685 792 0,'-4'4'438'0,"-4"10"-58"16,-1 7-113-16,3 10-110 15,-4 4-24-15,7 4-59 16,3-2-25-16,5-11-23 16,12-4 4-16,7-14 25 15,6-3 10-15,5-5 25 16,0-7-10-16,-3-2-24 15,-1-6-7-15,-10-6-19 16,-7-5 1-16,-6-10-15 16,-4-1-57-16,-4-5-156 15,0 4-92-15,-10 7-366 16</inkml:trace>
  <inkml:trace contextRef="#ctx0" brushRef="#br0" timeOffset="1125.1695">2962 5552 733 0,'-6'-8'468'0,"-3"-8"-58"16,4 4-129-16,3 4-65 15,3 4-129-15,4 0-33 16,6 7-225-16</inkml:trace>
  <inkml:trace contextRef="#ctx0" brushRef="#br0" timeOffset="1656.2992">3336 5602 929 0,'-13'-3'528'16,"-8"-2"-104"-16,-2 6-193 16,0 5-64-16,6 9-104 15,3 5-44-15,9 6-42 16,9 1-10-16,10-1 5 15,4-4 9-15,6-6 12 16,0-5 5-16,-2-7 5 16,-1-2 2-16,-6-3 0 15,-2-1-1-15,-13-3 0 16,-7-2 0-16,-20 5 1 16,-1 2-2-16,-9 7-1 15,0 8-2-15,8 8-9 0,2 3-3 16,14 1-7-16,4-1 0 15,12-6 10-15,8-4 3 16,14-6 9-16,1-6 4 16,11-6 7-16,2-3 4 15,4-9 0-15,3-3 2 16,-6-4 1-16,-6-1-2 16,-14-1 5-16,-3 0 3 15,-12 7-6-15,-3 3 26 16,-2 12 13-16,-7 6-3 0,0 9 4 15,4 5-24-15,-4 10-23 16,9 2-2-16,5 3-10 16,1-6-2-16,8-8-92 15,2-5 19-15</inkml:trace>
  <inkml:trace contextRef="#ctx0" brushRef="#br0" timeOffset="2109.3199">4321 5786 608 0,'-2'-3'461'16,"-4"-3"99"-16,-3 1-163 15,-13 0-133-15,4 2-47 0,-9 3-81 16,-1 3-44-16,9 10-68 15,-3 7-25-15,10 9-29 16,8 3-1-16,11 3 10 16,8-4 2-16,7-7 10 15,8-5 4-15,8-11 10 16,1-8 12-16,2-10 16 16,-5-5 18-16,-19-10 20 15,-7 0 8-15,-21-6-7 16,-12 2-18-16,-9 2-150 15,-5 4-587-15</inkml:trace>
  <inkml:trace contextRef="#ctx0" brushRef="#br0" timeOffset="2576.0039">5075 5815 1095 0,'5'0'460'0,"6"-8"-256"16,4-6-26-16,7-17-29 16,5-8-28-16,-5-12-43 15,1-3-11-15,-7 2-21 16,-6 4-3-16,-3 10 10 15,-4 6 0-15,-6 16 7 16,0 6-21-16,-2 27-32 16,1 10-7-16,0 29-22 15,1 18 11-15,3 14 8 16,1 5 3-16,8-9 1 16,3-12 3-16,5-24-26 15,0-11-56-15,5-20-207 16</inkml:trace>
  <inkml:trace contextRef="#ctx0" brushRef="#br0" timeOffset="2935.9903">5617 5487 1012 0,'-11'-6'516'0,"-15"-1"-212"16,3 2-119-16,8 14-126 15,1 4-55-15,7 9-2 16,3 0-7-16,4-1-3 16,9 3 5-16,5-7 10 15,2-3 5-15,7-13 23 16,-3-7 7-16,4-10 15 16,-2-2 2-16,-4-10-12 15,-3 0-9-15,-3-1-17 16,3 0-4-16,2 9-8 15,5 4-6-15,3 14-6 16,3 2-4-16,0 10 0 16,-5 4 3-16,-11 10 10 15,-7 8 9-15,-18 8 5 16,-5 2 2-16,-10-4-49 16,-3 1-89-16</inkml:trace>
  <inkml:trace contextRef="#ctx0" brushRef="#br0" timeOffset="3083.3068">5549 5749 1352 0,'13'-2'562'16,"19"-1"-345"0,8 3-66-16,16 0-76 15,6 2-30-15,-6 1-28 16,-9 1-48-16,-21 6-232 15</inkml:trace>
  <inkml:trace contextRef="#ctx0" brushRef="#br0" timeOffset="3249.172">5569 5849 1426 0,'2'3'591'16,"13"6"-354"-16,9 3-93 0,18 2-90 15,7 1-15-15,11-10-16 16,-2-5-10-16</inkml:trace>
  <inkml:trace contextRef="#ctx0" brushRef="#br0" timeOffset="3720.1485">6499 5716 1369 0,'-3'10'525'16,"-2"19"-378"-16,6 10-55 0,1 7-42 16,4 1-18-16,3-6-17 15,-4-6-7-15,3-16-195 16</inkml:trace>
  <inkml:trace contextRef="#ctx0" brushRef="#br0" timeOffset="3938.8493">6688 5740 1118 0,'-8'4'471'0,"-8"6"-261"16,-6 4-57-16,-5 7-52 15,1 2-24-15,1 4-42 16,2-3-13-16,9 1-30 16,6-2-2-16,15-5 0 15,10-2 2-15,16-2 9 16,8-6 0-16,4-1-2 16,4-1-54-16,5-8-286 15</inkml:trace>
  <inkml:trace contextRef="#ctx0" brushRef="#br0" timeOffset="4220.6113">7072 5778 969 0,'0'6'543'0,"-2"3"-102"15,-6 13-171-15,-6 5-46 16,-6 6-72-16,-2 4-38 0,-2-8-50 16,-1-4-15-16,-4-10-18 15,-3-6-6-15,2-6-6 16,-3-5-9-16,10-10-26 15,4-8-9-15,10-3-15 16,9-1-5-16,17 1 1 16,10 8 1-16,8 4 10 15,4 8 7-15,-6 15 18 16,-6 3 8-16,-1 10 8 16,-5 3 2-16,-1-4 0 15,2 1 48-15,2-8-166 16,-2-3-257-16</inkml:trace>
  <inkml:trace contextRef="#ctx0" brushRef="#br0" timeOffset="4455.2472">7148 5779 960 0,'6'3'458'15,"4"6"-157"-15,5 7-120 16,5 12-82-16,1 4-8 15,1 4-24-15,-3-2-5 16,0-7 4-16,-2-6-2 16,4-12 24-16,-1-7 29 0,1-12 21 15,-1-8-2-15,-4-8-29 16,-1-3-29-16,-5-1-42 16,3 4 12-16,0 5-125 15,-7 6 333-15</inkml:trace>
  <inkml:trace contextRef="#ctx0" brushRef="#br0" timeOffset="4611.6218">7628 5985 1697 0,'2'-2'713'16,"1"1"-392"-16,0-5-216 15,-3 5-21-15</inkml:trace>
  <inkml:trace contextRef="#ctx0" brushRef="#br0" timeOffset="5018.9856">8359 5344 1226 0,'0'3'513'16,"0"6"-262"-16,13 27-160 15,1 11-44-15,4 29 6 0,-5 12-1 16,-7 10-19-16,1 0-4 16,-3-15-10-16,-4-15-5 15,0-25-146-15,3-17-222 16</inkml:trace>
  <inkml:trace contextRef="#ctx0" brushRef="#br0" timeOffset="5409.4236">8725 5431 870 0,'0'1'462'0,"-1"4"-143"0,-21 10-109 15,-10 8-49-15,-15 12-64 16,-5 6-19-16,-5 5-40 16,8 0-14-16,11-3-22 15,9-7-9-15,16-9 6 16,11-1 1-16,18-4 9 15,12-3 12-15,20 1-3 16,2-4 0-16,10-3-3 16,4-3-3-16,-2-9 1 15,-5-4 3-15,-14-9-5 16,-13-2-6-16,-12-9-6 16,2-1-3-16,-12-5 8 15,-1-1 7-15,-6 11 23 16,-4 5 16-16,3 14 3 15,0 4-1-15,0 15-19 16,4 7-17-16,-3 9-6 0,2 5 0 16,3-2-4-16,-2-2-1 15,1-13-17-15,-3-7-47 16,-1-11-40-16</inkml:trace>
  <inkml:trace contextRef="#ctx0" brushRef="#br0" timeOffset="5534.8235">8881 5506 1403 0,'0'-3'594'15,"0"-5"-310"-15,7 6-219 16,1 2-15-16,5 7-151 16</inkml:trace>
  <inkml:trace contextRef="#ctx0" brushRef="#br0" timeOffset="5784.5044">9057 5693 1095 0,'5'15'514'16,"4"9"-246"-16,8 12-104 16,-3 0-41-16,4 6-57 15,-3-1-3-15,-7-13-16 0,-3-1-3 16,-2-17 9-16,-3-13 31 31,0 0 20-31,1 2 10 0,-1 0-10 0,7-29-38 16,22-48-36-16,-5 39-17 15,6 4-19-15,5 6-7 16,1 15-72-16,2 7 372 16</inkml:trace>
  <inkml:trace contextRef="#ctx0" brushRef="#br0" timeOffset="6145.5365">9626 5752 1006 0,'-8'-4'496'0,"-15"-2"-150"0,-6 4-72 16,-6 4-98-16,-1 7-49 15,8 11-84-15,6 6-22 16,11 8-21-16,8 1-2 15,12-3 0-15,6-2 2 16,14-10 5-16,4-5 1 0,3-12 4 16,3-3 28-16,0-8-91 15,4-6-532 1</inkml:trace>
  <inkml:trace contextRef="#ctx0" brushRef="#br0" timeOffset="6489.2022">9776 5444 1046 0,'-5'-8'566'15,"-3"-7"-112"-15,8 10-243 16,3 9-65-16,2 12-94 16,0 10-33-16,-1 18-30 15,0 8 10-15,1 16 3 16,-1 3 5-16,0 1 2 15,0-4-1-15,-4-21 2 16,4-10-2-16,0-18 2 16,-2-10-1-16,3-13 16 0,-1-6 1 15,2-14-2-15,8-6-2 16,2-7-20-16,5-2-4 16,3 6-6-16,-2 8-1 15,-1 19-4-15,-5 9 4 16,-8 21 11-16,-2 6 7 15,-2 9 8-15,0 1 1 16,3-5-40-16,5-9 32 16</inkml:trace>
  <inkml:trace contextRef="#ctx0" brushRef="#br0" timeOffset="6929.2586">10245 5473 902 0,'-1'0'519'0,"-3"-4"-104"16,2 10-213-16,1-6-65 15,0 17-82-15,-4 52-15 16,3-14-3-16,0 2-7 16,-2 3-7-16,0 0-6 15,4-13-3-15,-1-5-1 16,6-16 3-16,-1-6 2 16,1-15 8-16,2-5 10 0,3-15 1 15,0-8-5-15,6-10-12 16,3-4-15-16,3 6-12 15,6 6-4-15,-2 15-4 16,-3 10 2-16,-5 16 2 16,-9 6 5-16,-4 9 4 15,-3 0 2-15,-2-1-18 16,1-1-50-16,2-10-160 16,3-3-222-16</inkml:trace>
  <inkml:trace contextRef="#ctx0" brushRef="#br0" timeOffset="7163.2716">10651 5827 709 0,'0'-6'484'15,"0"-6"-14"-15,-6 8-156 16,-2-2-66-16,-6 4-111 16,1 4-52-16,3 8-66 0,-1 4-19 15,8 7-14-15,3 2 7 16,7 0 5-16,7 1 6 15,4-6 20-15,4-4 4 16,-1-10 14-16,0-3 6 16,-8-6 3-16,-1-4 7 15,-7-7-9-15,-2-6-55 0,-1-3-612 16</inkml:trace>
  <inkml:trace contextRef="#ctx0" brushRef="#br0" timeOffset="7491.8506">10887 5967 1061 0,'6'6'464'0,"11"0"-230"16,5-2-36-16,1-6-65 16,1-9-11-16,-3-11-35 15,-3-5-6-15,-5-14 2 16,-4-1 0-16,-8-5-4 0,-1-6-3 16,-5-6-31-16,-5-3-14 15,7-12-27-15,6 0-10 16,17 0-20-16,10 5-7 15,16 19-42-15,2 11-33 16,-4 23-116-16,1 13-175 16</inkml:trace>
  <inkml:trace contextRef="#ctx0" brushRef="#br0" timeOffset="7658.3562">10950 5702 1523 0,'-1'0'628'0,"5"4"-413"0,12-1-88 16,19-3-121-16,15 1-7 0,16-3-69 15,2 0-138-15</inkml:trace>
  <inkml:trace contextRef="#ctx0" brushRef="#br0" timeOffset="8002.7074">11328 5915 565 0,'6'6'386'0,"9"8"45"0,7-4-129 16,8-7-74-16,3-3-23 16,2-11-37-16,-4-6-11 31,-8-12-43-31,-7-7-16 16,-8-10-26-16,-4-2-19 0,-9-6-17 0,-4-3-7 31,-5-6-3-31,0-3-22 0,11-2-12 0,10 1-31 15,17 12-58-15,10 11-13 0,5 22-132 16,-1 16-32-16</inkml:trace>
  <inkml:trace contextRef="#ctx0" brushRef="#br0" timeOffset="8167.2172">11406 5677 1463 0,'22'-7'637'15,"17"-5"-326"-15,20 2-188 0,6 4-47 0,-1 7 312 16</inkml:trace>
  <inkml:trace contextRef="#ctx0" brushRef="#br0" timeOffset="9136.6841">1994 6827 1137 0,'-14'1'527'0,"-16"10"-241"0,-2 6-95 16,-1 10-108-16,7 6-51 16,13 4-45-16,10 6-11 15,14 0-4-15,13-1 4 16,14-9 5-16,7-11 1 16,-1-17 5-16,-5-13 30 15,-10-12 79-15,-9-6 43 16,-14-4 60-16,-9 2-9 0,-18 2-55 15,-11 5-38-15,-13 10-69 16,3 7-3-16,5 6-124 16,6-9-76-16</inkml:trace>
  <inkml:trace contextRef="#ctx0" brushRef="#br0" timeOffset="9339.7516">2199 6868 1498 0,'14'-5'568'0,"15"-4"-421"16,10 2-70-16,8 7-43 16,-3 0-13-16,1 10 14 15,-7 2-50-15,-9 5-131 16,-5-2-172-16</inkml:trace>
  <inkml:trace contextRef="#ctx0" brushRef="#br0" timeOffset="9464.7214">2403 6890 846 0,'-8'3'501'16,"-11"12"-62"-16,2 6-162 16,6 10-168-16,0 7-39 0,11-1-38 15,6 0-15-15,10-5-42 16,6-9-92-16</inkml:trace>
  <inkml:trace contextRef="#ctx0" brushRef="#br0" timeOffset="9886.5471">2723 6981 956 0,'-7'-4'498'0,"-10"-6"-122"15,0 5-99-15,-5 2-115 16,0 2-44-16,1 6-75 16,-1 8-26-16,6 7-27 15,5 2-9-15,6 4-5 16,5-2-1-16,13-1 1 16,3-5 4-16,8-13 9 0,6-5 6 15,2-10 9-15,4-5 7 16,-7-5 6-16,-7-3 3 15,-8-2 3-15,-6-2 0 16,-2 4 0-16,-1 3 19 16,-1 6 9-16,-1 7-9 15,2 7-16-15,2 3-26 16,8 10-20-16,2 3 2 16,4 10 12-16,2 1 5 15,0-3 3-15,-3-1 1 0,-3-14 6 16,-4-7 5-16,-2-11 41 15,6-4 13-15,-6-8 8 16,4-4-4-16,-7-4-27 16,-1-3-47-16</inkml:trace>
  <inkml:trace contextRef="#ctx0" brushRef="#br0" timeOffset="10624.3335">3759 6862 584 0,'7'0'371'0,"12"1"18"16,8 8-153-16,5 13-97 15,1 7-18-15,-14 10-30 16,-9 5-16-16,-13-1-11 15,-11 0-14-15,-3-8-16 16,-1-7-1-16,3-14-21 16,2-10-22-16,8-14-26 15,3-9-14-15,7-12 1 16,12-1 16-16,9-3 15 16,4-2 3-16,5 7 11 15,-3-1 2-15,-13 6 6 16,-4 8 9-16,-17 11 40 15,-2 11 10-15,-11 8 32 0,-2 9 4 16,4 4-34 0,6 0-11-16,10 3-40 0,8-3-13 15,14-2-10-15,0-3-2 16,14-6 3-16,8-3 4 16,1-10-22-16,-3-6-19 15,-5-12-17-15,-5-6-2 16,-7-4 27-16,2-1 24 15,-11-3 20-15,-3 0 10 0,-13 4 51 16,-9 4 30-16,-18 12 44 16,-9 4 20-16,-1 10-33 15,-2 4-29-15,8 11-50 16,9 3-27-16,11 2-27 16,5 3-7-16,15-6-4 15,5-5 0-15,4-5 4 16,3-5 3-16,5-6 6 15,-6-6 15-15,4-5-48 16,-3-4-61-16,-13-8-168 16</inkml:trace>
  <inkml:trace contextRef="#ctx0" brushRef="#br0" timeOffset="10733.3007">4273 6669 1553 0,'-5'-5'623'16,"-2"-1"-421"-16,4 2-108 15,6 11-107-15,8 6-27 16</inkml:trace>
  <inkml:trace contextRef="#ctx0" brushRef="#br0" timeOffset="10952.2904">4513 6751 1253 0,'-6'4'601'0,"0"12"-238"16,4 10-140-16,2 24-142 16,2 10-21-16,-1 18-16 15,-1 11-15-15,3 8-21 16,-3-4 1-16,2-14-1 16,3-15 9-16,-2-32-51 15,4-5-62-15,-3-18-119 16</inkml:trace>
  <inkml:trace contextRef="#ctx0" brushRef="#br0" timeOffset="11103.526">4486 7101 1441 0,'4'-3'576'15,"12"-1"-365"-15,6 0-86 0,13 3-63 16,9 1-21-16,-3 1-62 15,1 3-541-15</inkml:trace>
  <inkml:trace contextRef="#ctx0" brushRef="#br0" timeOffset="11345.821">4756 6713 1166 0,'3'0'481'0,"4"8"-288"16,5 7-45-16,-5 22-61 31,-4-18-7-31,1-1-19 0,8 64-10 0,-6 18-18 16,-4 4-9-16,-5-42-6 15,-3-10-55-15,-1-17-123 16,-2-10-138-16</inkml:trace>
  <inkml:trace contextRef="#ctx0" brushRef="#br0" timeOffset="11689.4875">4770 6736 793 0,'9'-23'419'0,"6"-21"-108"16,8 10-123-16,7 8-42 0,2 14-64 15,2 7-24-15,-1 6-40 16,-10 4-2-16,-8 9 0 16,-6 2 3-16,-12 8 8 15,-2 4 4-15,-10-4 7 16,0 0-3-16,-3-10 0 16,-1-4-4-16,13-7-23 15,4-6-9-15,14 0-23 16,10 1-5-16,10 3 6 15,0 7 4-15,2 10 12 16,-9 6 3-16,-16 9 11 16,-6 2 5-16,-21 2 8 15,-9-2 1-15,-6-6-4 16,2-6-23-16,4-13-123 16,8-4-145-16</inkml:trace>
  <inkml:trace contextRef="#ctx0" brushRef="#br0" timeOffset="12018.6499">5354 6968 904 0,'-2'-4'422'0,"-3"-4"-146"15,-4-2-39-15,-8 4-48 16,-3 1-23-16,-6 2-65 31,0 6-37-31,7 6-60 16,3 2-17-16,9 13-25 16,3 1-1-16,4-1 9 15,-4 5 6-15,20-12 24 16,8 0 9-16,14-12 29 15,10-9 8-15,-13-5 16 0,-10-6 4 0,-13-3 2 32,-6 0-3-32,-17-1-38 15,-3 3 10-15</inkml:trace>
  <inkml:trace contextRef="#ctx0" brushRef="#br0" timeOffset="12502.6675">6237 6870 846 0,'-15'0'521'15,"-4"-1"-82"-15,-15 10-148 0,-4 8-55 0,-2 10-105 0,0 5-37 16,13 5-57-16,10 0-14 16,13-1-21-16,11-1-9 15,20-2-1-15,7-7 2 16,14-4 2-16,0-7 7 15,-2-10 6-15,0-6 20 16,-4-11-64-16</inkml:trace>
  <inkml:trace contextRef="#ctx0" brushRef="#br0" timeOffset="12736.978">6639 6899 1372 0,'0'1'703'0,"-2"1"-234"15,1 2-167-15,1-4-199 31,-1 0-56-31,1 0-10 16,0 0-54-16,0 0-91 0</inkml:trace>
  <inkml:trace contextRef="#ctx0" brushRef="#br0" timeOffset="12955.9933">6625 7081 1368 0,'-3'0'738'0,"-1"0"-212"0,1 0-197 16,3 0-87-16,0 0-116 16,0-1-42-16,0 0-53 31,0 1-10-31,0 0 140 15</inkml:trace>
  <inkml:trace contextRef="#ctx0" brushRef="#br0" timeOffset="24929.177">7507 6704 809 0,'0'0'367'0,"8"0"-144"15,10-1-63-15,23-2-75 16,14 0 3-16,22 0-31 15,6-1-15-15,-4 2-17 16,-9-1-2-16,-24 2-14 16,-10-2-34-16,-19 2-65 15,-10 1-58-15,-19-3-46 16,-7 3 31-16,-11-5 63 0,-5-2 65 16,10 2 94-16,-1-2 12 15,9 7 17 1,6 3-6-16,5 6-33 15,5 7-13-15,3 9-24 16,4 6-5-16,-5 14 2 16,4 5 7-16,-2 6 15 15,-3 4 4-15,0-4 1 16,-2-4-3-16,-5-10-4 16,0-5 2-16,-9-12 9 0,-2-3 4 15,-15-8 1-15,-5-7-1 16,-7-8-13-16,4-2-9 15,13-4-14-15,9 3 5 16,15 5-21-16,7 0-4 16,17 3 12-16,9-3-3 0,23-1 17 15,4-1 6-15,-1-5-7 16,0 3 0-16,-12-3-45 16,-1 0-84-16</inkml:trace>
  <inkml:trace contextRef="#ctx0" brushRef="#br0" timeOffset="25178.8603">8103 7272 759 0,'3'-4'362'0,"8"-11"-133"16,0 0-44-16,2-5-63 15,2-1-12-15,1 2-6 16,-2 1 4-16,-5 8 20 15,-2 4 10-15,-7 4-31 0,1 7-16 16,-1 13-36-16,0 9-17 16,-1 15-10-16,-1 4-5 15,0 3-8-15,1-4-2 16,2-7 2-16,-1-6-24 16,4-10-175-16</inkml:trace>
  <inkml:trace contextRef="#ctx0" brushRef="#br0" timeOffset="25444.4962">8675 6845 957 0,'1'-5'487'0,"-1"-1"-167"16,0 6-78-16,0 0-103 16,-1 17-39-16,-2 58-34 15,3-25-5-15,4 0-24 16,0-2-8-16,1-10-5 16,2-1 19-16,-1-12-106 15,-4-5-78-15</inkml:trace>
  <inkml:trace contextRef="#ctx0" brushRef="#br0" timeOffset="25600.6308">8483 7046 1130 0,'0'1'488'16,"6"-1"-186"-16,9 0-198 15,22-3-37-15,14-3 10 16,23 0-55-16,4 0 4 15,1 9-200-15</inkml:trace>
  <inkml:trace contextRef="#ctx0" brushRef="#br0" timeOffset="26116.9073">9075 6781 981 0,'9'-2'408'0,"21"-2"-241"0,12 2-39 15,20 1-44-15,0 1-22 16,-1 0-28-16,-6-2-1 15,-14 0-2-15,-8-2 0 16,-18 0-2-16,-9 0-12 16,-15-2-21-16,-8 6-7 15,-10 1-10-15,0 6 2 16,4 10 4-16,-1 5 0 16,10 9-4-16,3 5 1 15,2 2 0-15,6 4 1 0,5 2 6 16,-1-5 3-16,5 0 5 15,2-6 17-15,-5-3 26 16,-2-3 12-16,-6-6 26 16,-4-3-5-16,-9-9-8 15,-4-2-7-15,-10-8-22 16,1-2-11-16,8-2-19 16,9 0-13-16,14 3-24 15,10 1-5-15,15 1-1 16,4 2 8-16,9 5 19 15,0-1 4-15,1 3 7 16,4-2 0-16,3-4-111 16</inkml:trace>
  <inkml:trace contextRef="#ctx0" brushRef="#br0" timeOffset="26493.0267">9643 7219 941 0,'3'-3'465'0,"5"-9"-157"16,10 1-73-16,9 3-109 15,6 2-38-15,-1 8-54 16,-7 6-16-16,-11 13 9 15,-9 2 10-15,-18 12 13 16,-11 2 2-16,-15-3-11 16,-3 0-8-16,2-14-11 15,5-1-2-15,10-12-5 16,6-7-5-16,13-1-16 16,-1-6-10-16,18-1-13 15,9 2-4-15,12 2 17 16,11 4 5-16,-2 10 10 15,-2 5 4-15,-6 4 3 16,-8-2 14-16,-3-4-69 16</inkml:trace>
  <inkml:trace contextRef="#ctx0" brushRef="#br0" timeOffset="26852.3216">10276 6968 1029 0,'0'0'546'16,"0"-1"-126"-16,10 2-243 16,9-1-59-16,13 0-57 15,8-2-11-15,9-2-20 16,-4 2 14-16,-3 2-109 15,-5-2-85-15</inkml:trace>
  <inkml:trace contextRef="#ctx0" brushRef="#br0" timeOffset="27024.1609">10252 7101 1110 0,'4'4'479'15,"9"3"-219"-15,7-2-41 0,13-3-34 16,11-1-38-16,11 3-78 16,5-3 0-16,5 0-137 15</inkml:trace>
  <inkml:trace contextRef="#ctx0" brushRef="#br0" timeOffset="28071.2718">11401 7148 864 0,'-1'-5'450'0,"1"-8"-126"16,3 1-81-16,11 0-93 16,2 1-32-16,6 7-43 15,0 2-21-15,1 4-33 16,-2 8-8-16,-10 0 1 16,-5 8 3-16,-14 2 5 0,-9 2-1 15,-2-4-1-15,1-3-2 16,9-9-18-16,6-4-12 15,12-5-10-15,8-1-8 16,14 3 6-16,4 1 7 16,1 14 3-16,-4 1 4 15,-22 12 12-15,-10 3 7 16,-27 2 15-16,-8 0 4 16,-9-9 5-16,1-10 5 0,11-17-64 15,8-9-64-15</inkml:trace>
  <inkml:trace contextRef="#ctx0" brushRef="#br0" timeOffset="201766.9032">18714 6268 621 0,'-6'-2'338'0,"-6"-4"-97"0,4 3-52 15,0 0-20-15,4 0-39 16,-4-3-12-16,1-1-23 16,-1-3-9-16,-4-5-17 15,3-1-7-15,-2-3-3 16,1 1 1-16,1 0 11 16,2 1 2-16,-1 0-1 15,-1 1 2-15,2-3-22 16,-2 1-13-16,-2-6-22 15,1-5-10-15,-1-9-5 16,0-5 0-16,0-2 4 16,1 3 5-16,-7 3 12 15,1 6 2-15,1 3 8 16,0 0-2-16,3 2-16 16,-1 1-2-16,0-3-11 15,0 0-2-15,5-7 3 16,0-6-1-16,1-7 0 0,-2-6 0 15,-2 3 1-15,2 6 1 16,-2 8 0-16,2 1-1 16,3 2-1-16,-1 2 0 15,2 1-1-15,0-4-1 16,2 0 1-16,1-2 0 16,2-7-1-16,0 0 0 15,1-7 0-15,1 3 0 0,2 1 0 16,0-4 0-16,1 5 1 15,3-1-1-15,0 4 0 16,1 2 0-16,4 4-1 16,1 0 1-16,3 1 0 15,-1 2 0-15,4-7-1 16,2 2 1-16,0-5 0 16,-1-2-1-16,3 1 1 15,-5-5 0-15,0 5 0 16,-3 2 0-16,0 10 0 15,-1 4 0-15,0 4 0 16,4 5 1-16,0-1-1 16,3 0 2-16,1 2-2 15,-1-2 5-15,-2 1-2 16,1-8 1-16,1 15-4 16,0 1-3-16,1 5 1 0,2 9-1 15,-3-12 3-15,1 3 1 16,3 1-1-16,-3 0 1 15,-1 6-1-15,0 1 0 16,-7 2 0-16,1 3 1 16,-1 7 0-16,-4-1 1 15,2 3-1-15,0 3 1 16,2-2-1-16,2 2 3 16,5 1 1-16,-5-1 2 0,2-1-2 15,-2 3-1-15,-2-2-2 16,0 0-1-16,1 2 2 15,-1-2 1-15,-1 2 3 16,1 3-2-16,-1-1-1 16,-1 4 0-16,2 0-2 15,-1-3 3-15,-1 5 2 16,1-2 1-16,-4 6-1 16,3 2-1-16,-3 2-2 15,-2 4 0-15,-1-1 2 16,-2 1 1-16,-1 2 4 15,2-2 0-15,0 1 0 16,0-4-1-16,-2-3-2 16,1 0 0-16,-2 0-1 15,-1-2-2-15,1 3 3 16,-3 2 3-16,2 6 10 0,-2 3 2 16,0 3 1-16,0 3-4 15,-3 2-8-15,3 2-3 16,-2-4-2-16,-2-3-2 15,2-8 0-15,-2-2 0 16,2-6-2-16,-3 2 0 16,-1 2 1-16,3 2-2 15,-3 5 2-15,2 2 1 16,-2 6-2-16,-3 0 0 0,1 1 0 16,-3-9-1-16,3-4 1 15,-2-5 0-15,1-6 0 16,-2 3 0-16,2-3 0 15,1 0-1-15,0 6-1 16,2 1 1-16,-2 0-1 16,-1 1 0-16,2-2 0 15,-2 4 1-15,0-1-1 16,-1-5 1-16,-2-1 1 16,2-2-1-16,0-3 0 15,1 0 0-15,-2-1-2 16,2-1 0-16,1 0 0 15,0 0 0-15,3-1 0 16,0-6 0-16,1-4 0 16,2-2-1-16,-2-8 1 15,4 0 0-15,-2-1 1 0,2-1 0 16,0 0 0-16,-1 0-1 16,0 0-2-16,1 0-2 15,-1-1-2-15,1 0-1 16,0 0 1-16,-1-19 2 15,-3-30 4-15,-2 24 0 16,3 9 0-16,1-3 2 16,-1-2-1-16,-2-2 1 15,0-5-1-15,1 4 0 16,1-11-1-16,3 2 0 0,-2-2 0 16,-2-2 1-16,4 11 0 15,-2 7-1-15,3 5 1 16,1 4 0-16,0 4 1 15,2 1-2-15,-2 4 0 16,-2 1 0-16,2 7 1 16,-2-6 1-16,-2 0 1 15,2 24 1-15,3 47 0 16,-2-22 1-16,0 8-2 16,-3-1 0-16,-2-12 0 15,3-3-1-15,-1-7 1 16,-2-7-1-16,1-1 1 15,-2-5-1-15,2-6 0 16,2-2-1-16,-2-3 0 16,6-5 0-16,1 0-1 0,0 2 1 15,2-2-1-15,-1 0 0 16,5-1-1-16,-1-9-1 16,5-8 1-16,1-7 0 15,3-14 1-15,9 3 0 16,4 0 0-16,4 0 0 15,7 4 0-15,-3 3 0 16,3 6 1-16,-11 2 1 16,-7 6 2-16,-7 3 0 0,-11 3 3 15,0-2 0-15,-5-1-1 16,0-2-1-16,5-1-2 16,0 5 0-16,1 1 0 15,-1 2 2-15,-4 2 3 16,-1-2 0-16,-1 2-1 15,0 0 0-15,0 0-3 16,0 0 1-16,-1 0 9 16,-1 0-11-16,1 0 178 15</inkml:trace>
  <inkml:trace contextRef="#ctx0" brushRef="#br0">2300 7884 647 0,'-11'11'374'0,"-11"8"-77"16,-18-2-125-16,-12-5-8 15,-11-7-47-15,-1-6-15 0,-6-5-16 16,3 1-41-16,19 0-28 16,10 5-10-16,26-2-17 15,9 0-16-15,10 6-2 16,14-1 2-16,26 14 10 16,9 5 15-16,12 11 5 15,-7-1 2-15,-22 6 16 16,-10 4-4-16,-33 8 7 15,-10 10 3-15,-26 8-7 16,-12-1 7-16,-7-7-1 16,-4-13 0-16,16-25 5 15,3-13 6-15,15-11 10 16,11-13-2-16,10-3-12 16,8-1-7-16,15-5-18 15,7 4-4-15,18 8-4 16,8 5 0-16,15 12-1 15,-2 7 0-15,-1 5 1 16,-5 1 2-16,-4-3 0 0</inkml:trace>
  <inkml:trace contextRef="#ctx0" brushRef="#br0" timeOffset="208578.1972">2304 8245 1223 0,'7'-3'517'0,"7"-4"-267"0,18 3-183 15,13 2-38-15,9 3-21 16,4 2-4-16,-9 1 18 16,-10 1-55-16,-9-3-142 15,-9 0-124-15</inkml:trace>
  <inkml:trace contextRef="#ctx0" brushRef="#br0" timeOffset="208718.5212">2605 8213 660 0,'-8'3'391'0,"-5"7"-59"15,0 5-58-15,2 11-108 16,3 7-52-16,0 5-60 16,8 2-21-16,1-2-23 15,1-6-10-15,19-3-130 0,-2-7-148 16</inkml:trace>
  <inkml:trace contextRef="#ctx0" brushRef="#br0" timeOffset="208937.2298">2891 8334 955 0,'-6'-6'543'0,"-6"-3"-115"16,-15 3-154-16,-2 1-62 15,0 5-103-15,4 2-42 0,11 12-67 16,-1 5-18-16,10 7-13 15,6 4 2-15,13-4 10 16,2 0 6-16,14-8 7 16,3-6 3-16,-1-12 11 15,5-2 7-15,-10-13 15 16,-9-4 7-16,-11-7 25 16,-12-8-50-16,-15 0-430 15</inkml:trace>
  <inkml:trace contextRef="#ctx0" brushRef="#br0" timeOffset="209328.0371">3715 8113 999 0,'0'12'377'15,"0"17"-234"-15,0 23-91 16,0 16 4-16,-1 28-3 16,-4-3-22-16,2 1 22 15,0-14-65-15,3-27-363 16</inkml:trace>
  <inkml:trace contextRef="#ctx0" brushRef="#br0" timeOffset="209624.565">3625 8142 956 0,'8'-27'461'16,"5"-18"-202"-16,12 16-76 0,9 14-44 15,-3 13-77-15,4 7-37 16,-5 11-22-16,-5 1 0 15,-14 14 6-15,-11 0 7 16,-17 3 6-16,-6-3 3 16,2-13-1-16,6-7-8 15,9-14-24-15,6-6-10 16,12-5-13-16,7 2-1 16,16 4 14-16,1 5 2 15,1 11 5-15,-9 5 2 0,-17 11 11 16,-9 7 8-16,-23 5 9 15,-7 2 4-15,-6-2-89 16,1-8-134-16</inkml:trace>
  <inkml:trace contextRef="#ctx0" brushRef="#br0" timeOffset="209960.8861">4053 8379 849 0,'9'4'455'0,"1"-1"-95"0,8 3-213 16,3-1-41-16,4-1-53 15,5 2-10-15,-5-11-16 16,-2-3 2-16,-10-8 8 16,-3-6 3-16,-9-2 1 15,-1-4 1-15,-7 0-7 16,-5 3-7-16,-6 9-7 15,-6 7-9-15,0 10-12 16,2 8-4-16,0 10-10 16,3 6-1-16,5 12 8 15,5 7 5-15,9 5 6 16,3 3 3-16,7-1-3 16,0-5-1-16,2-6 1 15,3-5 1-15,0-10-110 16,3-5-122-16</inkml:trace>
  <inkml:trace contextRef="#ctx0" brushRef="#br0" timeOffset="210228.8299">4541 8332 676 0,'2'-13'397'0,"-2"-13"-21"15,0 0-41-15,-6 4-61 16,-8 6-34-16,-4 7-69 16,-7 5-35-16,-5 8-55 15,4 3-26-15,1 6-37 16,5 4-11-16,11 6-7 16,8 5 0-16,12 2 0 15,6-4-1-15,10-6 1 16,-2-9 0-16,3-9 1 15,0-4-6-15,-3-10-105 16</inkml:trace>
  <inkml:trace contextRef="#ctx0" brushRef="#br0" timeOffset="210353.7767">4463 7969 838 0,'-8'-14'570'15,"-4"-4"32"-15,6 2-298 16,6 14-227-16,4 4-60 15,5 11-110-15,4 9-108 16</inkml:trace>
  <inkml:trace contextRef="#ctx0" brushRef="#br0" timeOffset="210510.1155">4627 8148 918 0,'10'15'494'0,"10"22"-134"16,4 12-94-16,2 18-140 15,4 6-48-15,2-1-46 16,-1-4-11-16,0-8-5 15,-8-9-2-15,3-8-4 16,0-7-39-16,-10-16-164 16,7-6-114-16</inkml:trace>
  <inkml:trace contextRef="#ctx0" brushRef="#br0" timeOffset="210712.9323">4954 8300 1300 0,'-10'-6'611'16,"-11"-5"-256"-16,-3 11-171 16,-3 7-57-16,-8 12-67 0,-7 6-25 15,-2 15-19-15,-1 4-3 16,2 7-7-16,4 0-3 16,11-4-3-16,5-2-23 15,17-12-119-15,2-5-108 16</inkml:trace>
  <inkml:trace contextRef="#ctx0" brushRef="#br0" timeOffset="211041.0089">5141 8365 778 0,'1'-8'452'16,"0"-9"-89"-16,-4 1-105 16,-6-2-25-16,-5 1-64 15,-2 3-33-15,-1 6-57 16,0 7-39-16,1 8-41 16,2 5-13-16,6 8-11 15,2 8-1-15,8-2 8 16,8 3 3-16,10-6 10 15,5-8 3-15,7-11 10 16,-2-4 7-16,-3-14 29 0,-7-6 18 16,-13-2 32-16,-7-5 1 15,-15 4-30-15,-4 3-25 16,-8 5-100-16</inkml:trace>
  <inkml:trace contextRef="#ctx0" brushRef="#br0" timeOffset="211978.6696">6090 7776 891 0,'-3'0'424'16,"1"6"-149"-16,1 20-171 15,0 12-46-15,1 26-14 16,0 5 5-16,2 9-14 0,2 2-6 15,3-9-9-15,1-3-6 16,-1-17 1-16,1-10 0 16,-5-24 38-16,-1-7 45 15,1-18 37-15,0-8 6 16,5-13-35-16,3-7-46 16,6 2-45-16,5 0-9 15,10 15-12-15,3 4-3 16,10 14-3-16,-7 5 0 15,-3 12 3-15,-8 7 5 0,-17 9 3 16,-3 0 2-16,-17 5 6 16,-4-4 2-16,-14-4 8 15,-6-4 4-15,-12-17 4 16,-2-2 0-16,5-6-8 16,4-7-5-16,15 3-10 15,6-4-5-15,9-4-31 16,9 3-32-16,16 1-109 15,6 0-80-15</inkml:trace>
  <inkml:trace contextRef="#ctx0" brushRef="#br0" timeOffset="212340.4578">6862 8163 1024 0,'-16'-3'531'16,"-7"-4"-157"-16,-15 7-151 15,-1 2-56-15,2 10-89 16,1 8-44-16,10 6-34 16,5 7-2-16,10 6-1 15,10 1 3-15,11-3 8 16,7-6 13-16,14-8 16 16,4-9 3-16,11-10-2 15,-3-4-10-15,-4-11-25 16,-1-8-60-16</inkml:trace>
  <inkml:trace contextRef="#ctx0" brushRef="#br0" timeOffset="212652.7648">7072 8467 771 0,'2'3'395'16,"8"3"-79"-16,3 0-80 0,4-3-52 16,4-1 1-16,1-5-17 15,-2-6-13-15,1-9-6 16,-7-7-24-16,-9-7-24 16,-4-7-15-16,-5-8-24 15,-5-4-14-15,-5-6-26 16,0-3-9-16,5 0-11 15,12 18-8 1,-1 21-8-16,1 0-5 0,27-53-8 16,8 9-27-16,11 14-66 15,-8 37-70-15,-4 13-60 16</inkml:trace>
  <inkml:trace contextRef="#ctx0" brushRef="#br0" timeOffset="212824.9359">7140 8163 1137 0,'13'-2'528'0,"6"-1"-163"16,18 0-294-16,7 3-25 15,4 6 57-15,-1 1-110 16</inkml:trace>
  <inkml:trace contextRef="#ctx0" brushRef="#br0" timeOffset="213341.0062">7636 8393 362 0,'8'-1'272'0,"9"-3"70"16,0-3-72-16,1-3-61 15,-2-4-22-15,-6-4-36 16,-2-1-19-16,-8-1-12 16,-4-1 2-16,-15 0-20 15,-5 1-7-15,-8 10-26 0,-3 3-22 16,4 11-35-16,2 6-15 15,6 11-19-15,7 5-3 16,10 6 2-16,6 2 5 16,12-9 7-16,4-4 5 15,5-13 6-15,3-7 5 16,-2-5 7-16,1-7 3 16,-1 0 0-16,-3 0-3 15,-2 3-9-15,-4 5-4 16,-1 10-9-16,2 10 0 0,0 14 3 15,-1 8 1-15,4 9 4 16,-5-1 1-16,-6-1 1 16,-3-3 2-16,-12-5 6 15,-8-4 4-15,-10-5 13 16,-7-7 5-16,-4-10 11 16,1-8 2-16,3-13-10 15,7-3-9-15,7-9-45 16,6-4-41-16,14 1-161 15</inkml:trace>
  <inkml:trace contextRef="#ctx0" brushRef="#br0" timeOffset="213809.4741">8015 7982 812 0,'-1'-4'514'0,"0"-4"-42"15,-3 9-247-15,2 12-65 16,2 13-99-16,0 8-25 16,1 16-4-16,0 3-1 0,3 8-7 15,0 5-5-15,1-6-5 16,-3-5 0-16,-2-13 0 15,-1-10 2-15,-2-14 3 16,2-8 6-16,-2-12 69 16,2-6 2-16,1-14-8 15,1-8-11-15,11-4-81 16,4 2-9-16,3 3-5 16,13 6 0-16,3 10 7 15,3 8 0-15,3 12 3 16,-10 5 3-16,-13 12 4 15,-6-1 3-15,-13 7 6 16,-10 0 4-16,-12-3 5 16,-7-6 2-16,-4-7 4 15,-4-1-1-15,4-7-4 16,4 0-2-16,8-6-47 16,9-4-80-16</inkml:trace>
  <inkml:trace contextRef="#ctx0" brushRef="#br0" timeOffset="214525.9198">9069 8215 1117 0,'0'10'472'15,"-1"1"-217"-15,1 25-162 16,3 11-22-16,-1 7-14 16,1 4-21-16,2-13-15 15,4-6-15-15</inkml:trace>
  <inkml:trace contextRef="#ctx0" brushRef="#br0" timeOffset="214807.1246">9425 8283 1383 0,'-9'-9'597'15,"-11"-9"-321"-15,3 8-77 16,0 8-115-16,3 7-42 16,0 11-62-16,1 7 2 0,10 13-1 15,2 3 3-15,16 6 9 16,3-5 0-16,6-13 4 15,3-7 1-15,-8-13 4 16,2 0 5-16,-9-6 19 16,-5-4 10-16,-12-4 3 15,-11-8-3-15,-7-3-47 16,-9-5-33-16,7-6-156 16,5 2-229-16</inkml:trace>
  <inkml:trace contextRef="#ctx0" brushRef="#br0" timeOffset="214963.0433">9449 8281 1075 0,'13'8'470'0,"20"15"-252"15,5 9-51-15,3 15-67 16,-1 3-30-16,-4 4-30 16,-5 0-11-16,-6-8-12 0,-2-4 0 15,-4-12-80-15,-4-4-60 16</inkml:trace>
  <inkml:trace contextRef="#ctx0" brushRef="#br0" timeOffset="215135.17">9769 8305 1104 0,'-10'1'570'0,"-5"6"-170"0,-13 20-192 15,-6 12-56-15,-10 16-67 16,-3 2-24-16,4 3-29 15,2-4-12-15,9-1-4 16,4-7-72-16,13-5-94 16,5-12-107-16</inkml:trace>
  <inkml:trace contextRef="#ctx0" brushRef="#br0" timeOffset="215494.3232">9865 8321 902 0,'-6'-5'551'16,"-7"-7"-33"-16,5 9-297 0,2 4-87 16,6 10-89-16,0 5-28 15,7 12-14-15,0 2 11 16,4 2 3-16,9 1 1 15,-2-9 0-15,4-5 1 16,0-9 0-16,-3-9 1 16,1-8 4-16,-2-9 2 15,-1-10-19-15,-1-5-34 16,-8-11-72-16,-1-2-24 0,-8-3 4 16,-5 0 31-1,-4 7 53-15,-3 4 54 0,0 12 51 16,1 3 12-16,1 14 10 15,3 3-40-15,5 4-69 16,2 8-63-16</inkml:trace>
  <inkml:trace contextRef="#ctx0" brushRef="#br0" timeOffset="215994.1987">10347 8203 1073 0,'-5'-5'529'0,"-2"-1"-182"15,1 1-98-15,0 3-128 16,0 2-43-16,-1 3-57 0,-3 5-21 16,8 4-6-16,4 7-2 15,5-3 2-15,9 1 3 16,6-2 0-16,2-3 2 15,3-3 1-15,-5-3-9 16,-11-4-23-16,-6-2-8 16,-14 0-2-16,-8-1 11 15,-7 1 26-15,-2 2 7 0,1 5-2 16,2 4-1-16,7 6-2 16,8 7 1-16,4 6 2 15,6 0 2-15,6-5 2 16,5-3 0-16,10-8 6 15,-1-7 3-15,5-9 8 16,-1-6 3-16,-1-14 0 16,0-2 0-16,3-8-3 15,-8-1-1-15,-4-2 19 16,-6 4 5-16,-12 12 32 16,3 4 4-16,-4 15-26 15,-1 7-8-15,6 12-39 16,-4 10-7-16,1 10-1 15,3 0 1-15,-8 3-73 16,17-6 127-16</inkml:trace>
  <inkml:trace contextRef="#ctx0" brushRef="#br0" timeOffset="216338.1991">11297 8372 857 0,'-4'-10'547'0,"-7"-8"-7"0,-1-1-232 15,-5 0-71-15,1 6-111 16,-1 3-70-16,-5 15-57 15,4 9-21-15,-3 11-7 16,8 9 3-16,12 2 7 16,8-2 8-16,16-10 5 15,7-4 2-15,2-16 17 16,2-4 15-16,-8-11 27 16,-6-10 11-16,-12-9 0 15,-2 0-11-15,-11 0-55 16,-4 1-38-16</inkml:trace>
  <inkml:trace contextRef="#ctx0" brushRef="#br0" timeOffset="216775.2095">12271 8175 1059 0,'-8'-22'539'16,"-7"-15"-203"-16,11 5-103 15,5 1-45-15,14 5-67 16,10 8-33-16,18 11-38 16,8 11-10-16,6 20-38 15,-6 5-2-15,-26 14 4 16,-18 7 5-16,-41 14 6 16,-17 9 1-16,-14 8-3 15,1-10-3-15,19-14-2 16,12-15-1-16,20-22-7 15,12-5-3-15,10-12-5 16,8-1-2-16,17-2 2 16,5-6 3-16,12-1 0 0,11-1 14 15,9-2-132-15,2 0 205 16</inkml:trace>
  <inkml:trace contextRef="#ctx0" brushRef="#br0" timeOffset="217056.6259">12819 8130 1184 0,'-14'-17'535'0,"-19"-17"-237"16,6 10-87-16,9 19-106 15,4 5-41-15,9 12-64 16,1 1-12-16,5 4-2 16,2 1 4-16,8-4 6 15,7 0 0-15,12-7 3 16,6-6 1-16,8-5 4 15,1-2 2-15,-6-2-2 16,-3 2 0-16,-13 6-3 16,-7 3 2-16,-16 10 7 15,-5 3 3-15,-10 6 2 16,-6 0-1-16,0-4-18 16,3 0-81-16</inkml:trace>
  <inkml:trace contextRef="#ctx0" brushRef="#br0" timeOffset="217229.2887">12686 8399 809 0,'-1'-5'494'16,"8"-2"4"-16,11 1-284 15,10 5-128-15,13 1-35 0,7 4-28 16,2 3-12-16,0 2-84 15,-7 0-112-15</inkml:trace>
  <inkml:trace contextRef="#ctx0" brushRef="#br0" timeOffset="217370.1766">12757 8457 949 0,'1'4'447'0,"7"2"-141"16,4-1-117-16,19 0-66 15,10-1-35-15,17-9-58 16,5-1-552-16</inkml:trace>
  <inkml:trace contextRef="#ctx0" brushRef="#br0" timeOffset="217964.3991">13648 8245 857 0,'7'-2'413'0,"15"4"-145"16,2 4-103-16,-9 18-69 16,2 10-24-16,-17 7-26 15,-8 8-4-15,-2-7-8 16,-13-7-4-16,10-10 0 0,-2-12 1 16,2-13-12-16,13-6-7 15,0-13-17-15,7-1-9 16,6-8 0-16,5-3 4 15,4-2 6-15,0-1 2 16,-1 7 2-16,-4 6 0 16,-9 11-1-16,2 7 5 15,-9 16 15-15,-1 5 5 16,2 16 13-16,-2 0-4 0,9 3-11 16,2-3-5-16,8-8-12 15,7-3-9-15,6-11-131 16,1-6-158-16</inkml:trace>
  <inkml:trace contextRef="#ctx0" brushRef="#br0" timeOffset="218260.9563">14302 8332 710 0,'-1'12'440'16,"-4"7"-61"-16,-14 6-124 15,-2 8-41-15,-11-2-64 16,-2-4-20-16,-1-9-47 15,-2-9-23-15,2-13-18 16,3-8-6-16,8-11-13 16,5-4-8-16,13-4-23 15,6 0-9-15,11 9 0 0,7 2 4 16,6 11 15-16,2 7 8 16,1 11 5-16,-3 6 3 15,-7 13 0-15,2 4 1 16,-6 0-2-16,4 2-2 15,1-7-2-15,-2-8-4 16,8-6-16-16,-5-8-75 16,1-4-290-16</inkml:trace>
  <inkml:trace contextRef="#ctx0" brushRef="#br0" timeOffset="218479.8308">14381 8334 465 0,'5'-6'375'0,"4"-3"91"16,3 8-128-16,1 10-104 15,0 6-56-15,3 11-68 16,-2 0-7-16,3 4-26 16,0-3-8-16,-1-11 5 15,2-1 11-15,-4-16 29 16,4-4 5-16,2-10-8 16,-5-9-19-16,1-5-39 15,-6-2-11-15,-5 3-25 16,-1 6-10-16,0 14-170 15,-2 7-344-15</inkml:trace>
  <inkml:trace contextRef="#ctx0" brushRef="#br0" timeOffset="218604.8889">14786 8501 1586 0,'0'0'690'16,"1"1"-375"-16,1-1-111 15,-2-1-73-15,0 0-82 0</inkml:trace>
  <inkml:trace contextRef="#ctx0" brushRef="#br0" timeOffset="219008.3662">15308 7878 1206 0,'-1'-6'548'16,"-1"2"-319"-1,1 17-76-15,1 31-106 0,3 16-47 16,3 24 5-16,1 6 0 15,-3 6 1-15,0-4 3 16,-1-18-12-16,1-11-70 16,-1-27-480-16</inkml:trace>
  <inkml:trace contextRef="#ctx0" brushRef="#br0" timeOffset="219398.6752">15672 8070 978 0,'-1'0'460'0,"-4"-1"-215"16,-10 3-72-16,-11 6-92 15,-5 0-28-15,-13 7 2 16,-2-1-12-16,-3 7-16 16,1 3-7-16,11 4-20 15,10 2 4-15,15 1 9 16,10-1 5-16,20 1 15 15,13 0 0-15,21-7-6 16,6-2 0-16,4-11-10 16,-1-6-3-16,-11-6 2 15,-4-9 1-15,-14-6 4 16,-4-7 6-16,-11-2 3 0,-3 7 4 16,-10 9 11-16,-2 5-4 15,-2 10-12-15,0 6-5 16,2 10-22-16,0 6-2 15,1 8 1-15,-1 0 0 16,2-2 1-16,0-8 1 16,0-9-22-16,-2-7-45 15,-2-12-132-15,-4-4-149 16</inkml:trace>
  <inkml:trace contextRef="#ctx0" brushRef="#br0" timeOffset="219508.2754">15773 8151 1204 0,'1'-11'502'0,"3"-2"-318"16,5 6-74-16,-3 7-76 16,8 7-84-16</inkml:trace>
  <inkml:trace contextRef="#ctx0" brushRef="#br0" timeOffset="219757.9648">15939 8246 922 0,'6'5'530'16,"3"7"6"-16,9 12-429 16,4 5-12-16,-1 12-58 15,-4-3-11-15,-9-8-6 0,-6-6-2 16,-2-12 5-16,0-5 9 16,-3-8 11-16,3-5-1 15,0-11-13-15,0-9-12 16,12-3-17-16,-1-2-4 15,4 1-5-15,7 7-2 16,-6 7-5-16,5 5-1 16,4 13-56-16,-1 8 28 15</inkml:trace>
  <inkml:trace contextRef="#ctx0" brushRef="#br0" timeOffset="220382.8258">16528 8349 817 0,'-1'-10'443'0,"-5"-13"-95"15,-4 3-28-15,-15 6-94 16,-5 5-53-16,-5 10-87 15,-3 8-42-15,9 13-37 16,5 7-7-16,12 10-5 16,11 5 2-16,10-4 0 15,11-2 0-15,11-11 4 0,6-4 3 16,3-17 6-16,-1-6 4 16,-3-15-26-16,-4-13-29 15,-5-10-47-15,-6-11-17 16,-5-15 14-16,-6-4 31 15,-3-8 49-15,-1-4 28 16,-5-3 36-16,5 6 19 16,-4 22 41-16,1 16-1 15,-1 27-25-15,-4 13-25 0,5 26-50 16,-2 9-15-16,5 25-2 16,-2 4 2-16,-5 8 3 15,2 2 0-15,0 3 0 16,-1-2 2-16,6-14 2 15,-1-11 0-15,-2-23 3 16,3-9 0-16,-1-11 4 16,-3-7 1-16,4-4 0 15,-1 0-1-15,5-7-8 16,4-3-3-16,6-9-19 16,4-1-11-16,8-1-8 15,-2 0 3-15,-4 17 9 16,-5 2 3-16,-10 18 26 15,-4 9 9-15,-3 5 16 16,-1 6 8-16,2-7-11 16,2-3-9-16,3-7-13 0,4-8-352 15</inkml:trace>
  <inkml:trace contextRef="#ctx0" brushRef="#br0" timeOffset="220835.8369">17067 8076 445 0,'0'-13'379'0,"-1"-13"99"15,0 4-82-15,0 10-113 16,1 5-64-16,0 15-103 16,1 9-43-16,-1 19-64 15,4 11-4-15,0 16-1 16,1 8 1-16,-3 9 1 16,-1-5 1-16,0-14 2 15,-4-13 2-15,2-23 3 16,0-9 1-16,2-10 12 15,5-10 1-15,5-11-3 0,2-6-3 16,9-17-16-16,4 0-6 16,10 2-9-1,0 5 1-15,-9 16-5 0,-1 10 3 16,-16 14 7-16,-5 6 0 16,-6 11 5-16,-5 8 1 15,2-2 2-15,2 0-4 16,7-7-210-16,6-7-256 15</inkml:trace>
  <inkml:trace contextRef="#ctx0" brushRef="#br0" timeOffset="221054.987">17538 8470 928 0,'1'-7'451'0,"6"-7"-162"16,-3 2-50-16,-6-1-77 15,0 5-37-15,-7 6-74 16,1 4-26-16,-1 13-48 15,3 2-5-15,3 6 10 16,6 0 5-16,6-3 20 16,5-2 16-16,-6-10 44 15,0-4 4-15,0-3 13 16,-1-6-6-16,1-7-18 16,2-1-59-16</inkml:trace>
  <inkml:trace contextRef="#ctx0" brushRef="#br0" timeOffset="221325.7831">17666 8549 819 0,'9'5'468'0,"6"1"-98"0,5 3-122 16,0-8-38-16,1-2-61 15,-1-3-19-15,-3-12-17 16,-3-2-6-16,-5-12-12 15,-4-4-1-15,-3-15-23 16,-2-7 1-16,0-5-31 16,0-3-13-16,3 5-25 15,8 5-15-15,8 6-5 16,2 7-3-16,9 12-34 16,-1 7-20-16,-3 15-122 15,2 6-81-15</inkml:trace>
  <inkml:trace contextRef="#ctx0" brushRef="#br0" timeOffset="221472.4962">17759 8236 1530 0,'1'-1'604'0,"15"1"-404"16,9 2-103-16,17 3-63 15,2-2-36-15</inkml:trace>
  <inkml:trace contextRef="#ctx0" brushRef="#br0" timeOffset="221863.0346">18040 8560 930 0,'4'5'435'0,"7"6"-145"0,-5-7-73 15,-1-2-20-15,2-4 9 16,-3-11-23-16,1-3-53 16,-3-6-23-16,-2-9-45 15,-1-5-17-15,-2-17-26 16,1-7-6-16,9-7-7 16,6 4-5-16,6 11-10 15,2 10-3-15,0 14-8 16,2 5-2-16,4 11-1 15,-1 2-23-15,7 12-122 16,-2 4-114-16</inkml:trace>
  <inkml:trace contextRef="#ctx0" brushRef="#br0" timeOffset="222027.0836">18008 8300 1668 0,'1'-2'681'0,"13"-1"-429"16,6 2-107-16,20-2-106 16,10 1-14-16,8 3 53 15,-2-1-79-15</inkml:trace>
  <inkml:trace contextRef="#ctx0" brushRef="#br0" timeOffset="222527.2198">19128 8266 1240 0,'0'1'616'0,"-2"-1"-217"16,2 0-163-16,0 0-146 16,0 0-45-16,0 0 21 15,6 1-73-15</inkml:trace>
  <inkml:trace contextRef="#ctx0" brushRef="#br0" timeOffset="222683.4476">19148 8483 1806 0,'-3'-1'749'0,"1"-5"-465"16,-2-2-119-16,4 3-111 16,6-3 221-16</inkml:trace>
  <inkml:trace contextRef="#ctx0" brushRef="#br0" timeOffset="223324.8466">20455 8039 883 0,'9'0'469'16,"10"-1"-150"-16,-14 1-94 16,-3 3-34-16,-11 1-43 0,-12 1-11 15,-18 2-55-15,-14 0-19 16,-17-2-36-16,-3-3-9 16,9-1-6-16,8-1-3 15,24 2-7-15,12 1 1 16,17-1-19-16,5-1-5 15,18 1-1-15,7 0-2 16,23 4 18-16,11 8 3 16,13 7 0-16,-1 6 1 0,-16 10 0 15,-20-1 0-15,-28 7 2 16,-14 9 1-16,-34 2 2 16,-9 3 1-16,-20-4 0 15,-5-7 0-15,8-10-1 16,5-5-1-16,23-7-2 15,10-5 16-15,17-6 9 16,12 1 10-16,17-7 7 16,11 1-7-16,26-4 2 15,11-4-7-15,14 0-3 16,-2 0-5-16,-8-3-12 16,-8 1-2-16,-19 2 47 15,-10 0-71-15,-12 2-156 16</inkml:trace>
  <inkml:trace contextRef="#ctx0" brushRef="#br0" timeOffset="223891.0874">21067 8221 1016 0,'0'0'476'0,"-4"6"-196"16,-6 5-86-16,-7 19-70 16,-2 13-32-16,-4 17-12 15,2 5-15-15,6-7-19 16,1-8-4-16,10-21-19 15,3-9-4-15,4-14 19 16,5-7 11-16,8-14 10 16,-2-9 4-16,8-19-21 15,1-9-8-15,-1-16-12 0,5-1-3 16,-3 1-8-16,-3 7-4 16,-8 25-7-16,-2 11-3 15,-9 13-15-15,3 11-7 16,0 8-7-16,10 7 1 15,11 19 13-15,4 5 6 16,11 20 8-16,0 3 2 16,-1 3 0-16,-1-3 2 15,-10-17 1-15,-6-8 1 0,-13-12-1 16,-4-11 2-16,-10-1 5 16,-13-6 1-16,-19-6 4 15,-14 0-3-15,-23-5-5 16,-4 0-2-16,7 4-3 15,10 1 12-15,24 1-52 16,10-1-46-16,23 2-122 16,9-1-89-16</inkml:trace>
  <inkml:trace contextRef="#ctx0" brushRef="#br0" timeOffset="224204.1184">21441 8157 1158 0,'4'-4'535'0,"-2"-6"-257"16,7 14-137-16,9 10-42 16,5 17-58-16,8 11-9 15,3 22-12-15,-4 7-1 16,-5-2-4-16,-8-1 0 15,-2-28 0-15,1-5 0 0,2-21 65 16,4-11 30-16,5-10 27 16,2-14 11-16,1-11-30 15,-4-8-19-15,-6-20-17 16,-6-6-10-16,-10-4-64 16,-3 4-20-16,-1 23-90 15,-4 13-57-15</inkml:trace>
  <inkml:trace contextRef="#ctx0" brushRef="#br0" timeOffset="224542.9622">22153 8336 1119 0,'-1'-1'548'16,"1"-1"-192"-16,18 2-226 15,13 2-54-15,21 4-55 0,6-3 3 16,0-1-10-16,1-2-60 16</inkml:trace>
  <inkml:trace contextRef="#ctx0" brushRef="#br0" timeOffset="224715.1527">22186 8500 1037 0,'-1'2'454'0,"7"-2"-224"16,8 3-39-16,21-3-67 15,10-5-31-15,8-1-53 16,11 2-9-16,5 0-36 15</inkml:trace>
  <inkml:trace contextRef="#ctx0" brushRef="#br0" timeOffset="225044.1649">23098 8213 1272 0,'-10'-10'555'15,"-15"-10"-290"-15,-1 6-103 16,-11 12-108-16,-1 5-32 16,0 16-38-16,0 5-4 15,7 18 6-15,3 5 0 16,14 12 10-16,9 3 1 0,18-8 8 16,14-3 6-16,21-17 12 15,13-8 5-15,14-16 22 16,3-10 18-16,-9-17 20 15,-13-13 13-15,-21-16-1 16,-13-10-6-16,-22-10-20 16,-9 0-17-16,-18 8-28 15,-4 11-17-15,-1 16-88 16,-1 11-68-16</inkml:trace>
  <inkml:trace contextRef="#ctx0" brushRef="#br0" timeOffset="225278.3062">23258 8190 779 0,'-10'1'489'0,"-10"-1"9"15,-13 14-306-15,-7 8-48 16,-11 17-49-16,-2 14-8 15,2 7-27-15,5 5-11 16,15-11-17-16,7-14-8 16,10-10-1-16,2-11 1 15,1-14 37-15,6 2 14 0</inkml:trace>
  <inkml:trace contextRef="#ctx0" brushRef="#br0" timeOffset="237778.1863">2118 9593 836 0,'-8'-3'448'0,"-12"-3"-70"15,-7 1-81-15,-10 7-110 0,-5 7-51 16,0 16-106-16,8 7-24 16,19 11-16-16,15 2-9 15,25-3 7-15,9-2 3 16,16-14 0-16,-3-11 7 16,-6-18 9-16,-6-10 32 15,-19-18 66-15,-2-6 21 16,-19-11 13-16,-7-4-24 0,-7-2-58 15,-6-4-22-15,3-4-26 16,4 1-9-16,12-1-21 16,10 7-29-16,18 17-163 15,8 9-35-15</inkml:trace>
  <inkml:trace contextRef="#ctx0" brushRef="#br0" timeOffset="238168.7076">2300 9667 919 0,'4'2'419'0,"5"5"-187"16,6 8-110-16,6 6 6 16,-4 1-35-16,-4 1-8 15,-9 0-25-15,-5-6-6 16,-5-2-3-16,1-5 2 16,-6-8 6-16,2-6-7 15,3-14-24-15,2-8-14 0,12-7-32 16,8-2-5-16,14 8-1 15,8 4-1-15,-4 11 18 16,0 9 8-16,-8 11 16 16,-13 10 6-16,0 11-1 15,-7 3-4-15,-5 4-4 16,2-3-8-16</inkml:trace>
  <inkml:trace contextRef="#ctx0" brushRef="#br0" timeOffset="238535.4834">2559 9571 953 0,'4'-19'477'0,"10"-22"-120"16,2 4-113-16,7 12-90 15,4 8-43-15,4 17-73 16,2 10-19-16,-4 14-17 15,2 7 2-15,-1 10 4 16,1 4-1-16,4 8-2 16,-6 3 0-16,-9 4 0 15,-1-3 0-15,-9-9 2 16,3-5 2-16,-1-17 2 16,-8-9 0-16,-4-13 36 15,-2-6 2-15,-12-17 7 16,1-4-42-16,-1-7-127 15,-1 0-95-15,3 9-72 16,-4 9 35-16,-7 14 127 16,-2 7 126-16,2 11 143 15,0-1 29-15,8-1-21 0,4-3-35 16,6-9-75-16,9-4-93 16</inkml:trace>
  <inkml:trace contextRef="#ctx0" brushRef="#br0" timeOffset="238705.3252">3211 9910 1765 0,'-1'0'760'0,"-1"0"-426"16,-2 2-150-16,4-2-126 15,0 0 206-15</inkml:trace>
  <inkml:trace contextRef="#ctx0" brushRef="#br0" timeOffset="251024.1461">4298 9540 983 0,'13'-1'403'0,"19"-1"-219"16,17 2-78-16,20 3-17 16,6-3-27-16,-3 3-35 15,-4-4-8-15,-13-2-2 16,-9 4 2-16,-16-1-29 15,-7 0-24-15,-22 0-33 0,-7-5-24 16,-12 4 10-16,-11-1 20 16,-2 5 24-16,2 4 21 15,2 4 15-15,5-2 1 16,4 0 6-16,4 6 3 16,6 1 10-16,6 3 3 15,9 6 1-15,1-3 5 16,9 9 12-16,-1 3 5 15,-1 1 4-15,-2 3-4 0,-11-1-5 16,-2 2 4-16,-14-3 12 16,-6 1 6-16,-15-7-2 15,-6-6-9-15,-10-10-14 16,-2-6-9-16,7-2-13 16,3-4-10-16,15 4 14 15,10-4 6-15,17 2 1 16,10-2 9-16,19-5-15 15,12-1-8-15,16-3 0 16,9 1-3-16,0 3-1 16,1 1-26-16,-7 2-130 15,-8 1-143-15</inkml:trace>
  <inkml:trace contextRef="#ctx0" brushRef="#br0" timeOffset="251431.1581">4863 10041 1142 0,'-1'-6'478'0,"1"-12"-280"15,8 3-66-15,13 1-68 16,6 5-19-16,8 5-18 15,3 7 2-15,-3 7 11 16,-5 4 6-16,-12 12 20 16,-11 0 10-16,-17 8 3 15,-10-1-4-15,-9-2-18 16,-3-2-14-16,0-8-12 16,-2-4-2-16,2-10-14 15,2-5-10-15,7-5-40 16,9-3-11-16,14 0-14 15,5 0-1-15,17 4 22 16,5 2 3-16,4 4 10 16,2 5 5-16,-3 2 25 15,-4 4 7-15,-2-2 13 16,-1-3 6-16,-2-6-1 16,-1-4-73-16</inkml:trace>
  <inkml:trace contextRef="#ctx0" brushRef="#br0" timeOffset="251790.5969">5376 9953 1276 0,'-1'-1'624'15,"3"3"-227"-15,2 2-151 16,-4-4-50-16,0 0-73 16,0 0-37-16,0 0-40 15,0 0 9-15,0 0-92 0,0 0 306 16</inkml:trace>
  <inkml:trace contextRef="#ctx0" brushRef="#br0" timeOffset="252494.981">5791 9677 1053 0,'-6'-2'546'0,"-6"-3"-186"15,5-1-129-15,3 1-53 16,10-3-90-16,10 0-30 15,15-5-38-15,7 0-8 16,11 4-13-16,0 2-4 0,-4 11-2 16,-8 2 3-16,-18 6 1 15,-16 5 3-15,-20 7 2 16,-10 5 4-16,-3 4 4 16,-3-8 2-16,4-10 3 15,7-4-2-15,6-8-11 16,12 0-4-16,14 1-12 15,6-1-3-15,14 8 5 16,5 4 1-16,4 11 5 16,-1 4 2-16,-13 9 20 15,-8 5 10-15,-23-5 30 16,-12 0 15-16,-16-5 4 16,-3-9 1-16,2-7-9 15,3-7-10-15,1-12-15 16,3-6-9-16,-1-3-19 15,2-4-7-15,10 3 21 0,1 6-55 16,11 0-87-16,0 3-81 16</inkml:trace>
  <inkml:trace contextRef="#ctx0" brushRef="#br0" timeOffset="261713.2588">6610 9821 286 0,'-7'1'126'0</inkml:trace>
  <inkml:trace contextRef="#ctx0" brushRef="#br0" timeOffset="261994.0861">6534 9833 1003 0,'4'1'444'0,"4"0"-199"16,25 3-94-16,7-1-14 15,27-1-17-15,10 1-24 0,-2-3-39 16,-2 0-13-16,-24-5-10 15,-11-1-6-15,-14 2-119 16,-9 0-73-16</inkml:trace>
  <inkml:trace contextRef="#ctx0" brushRef="#br0" timeOffset="263121.2082">7368 9609 820 0,'3'0'402'15,"0"-4"-100"-15,17 4-163 16,10 1-30-16,17-1-20 16,11 2-19-16,6-2-35 15,1 0-8-15,-13 3-5 16,-12-3-1-16,-18 3-34 15,-9-1-35-15,-13-1-51 0,-5-1-35 16,-4-3-2-16,-4-2 29 16,-3-4 43-16,-1 3 33 15,-7 3 50-15,-7 3 29 16,7 4 44-16,-1 7 15 16,3 9-12-16,8 5-26 15,1 17-44-15,4 6-16 16,9 21-7-16,0 5 1 15,0-5 4-15,0 1 2 0,-6-20 5 16,-1-8 2-16,-8-8 5 16,-3-10 2-16,-5-11 2 15,-1-9-3-15,-3-13-4 16,8-7-4-16,5-6-12 16,3-2-1-16,17 8 6 15,3 1 4-15,12 8 3 16,7 3 2-16,12 4-10 15,5 3-5-15,8 2 10 16,-1 1-29-16,-4-2-222 16</inkml:trace>
  <inkml:trace contextRef="#ctx0" brushRef="#br0" timeOffset="263324.6656">7915 10040 856 0,'-4'-4'461'0,"4"-1"-92"0,0 2-97 16,-1 3-115-16,1 0-28 16,0 3-62-16,1 21-6 15,2 36-14-15,-9-26-15 16,4 4-4-16,3-3-10 16,-2-7 0-16,4-1-2 15,-6-12-137-15,-3-5-160 16</inkml:trace>
  <inkml:trace contextRef="#ctx0" brushRef="#br0" timeOffset="263590.7283">8158 9977 802 0,'0'-2'290'0,"3"-2"-242"0,2 4-32 16,-5 0-70-16,0 0-117 15</inkml:trace>
  <inkml:trace contextRef="#ctx0" brushRef="#br0" timeOffset="264247.0229">8852 9655 619 0,'0'-1'364'0,"4"0"-29"0,-6 1-64 16,1 0-98-16,0 0-38 16,-8 1-66-16,-15 4-15 15,-37 3-23-15,28-8-11 16,-4 1-13-16,-5 0-4 15,8 4-6-15,7-1-4 16,6 3 0-16,10 0 0 16,1 2 1-16,1-1-2 15,3 3 1-15,1 2 4 0,3 4 8 16,2 2 3-16,4 3 6 16,1-1-4-16,7-6-1 15,6-3 3-15,0-10 4 16,5-2 1-16,7-5 5 15,2 0 0-15,15 5-4 16,7 1-4-16,5 9-8 16,1 6-3-16,-7 5-1 15,-8 5 2-15,-18 2 0 16,-12 2 15-16,-22 4 51 16,-17 0 19-16,-19 4 24 15,-10-4-6-15,-9-6-41 16,1-6-15-16,-1-15-32 15,5-7-38-15,21-11-91 16,13-5-71-16,15-6-256 16</inkml:trace>
  <inkml:trace contextRef="#ctx0" brushRef="#br0" timeOffset="264653.9445">8185 9993 1306 0,'-3'4'693'0,"0"-3"-241"16,3 2-147-16,0-3-63 16,0 0-107-16,0-1-27 15,11 0-25-15,27-8 32 16</inkml:trace>
  <inkml:trace contextRef="#ctx0" brushRef="#br0" timeOffset="276750.7172">9558 9650 1156 0,'0'-3'500'16,"1"-6"-231"-16,-2 16-163 16,3 10-49-16,7 19-5 15,2 14-8-15,6 20-21 16,-5 6-4-16,-7-5 2 15,1-5 21-15,-4-17-96 16,-1-8-94-16</inkml:trace>
  <inkml:trace contextRef="#ctx0" brushRef="#br0" timeOffset="276910.3047">9430 9991 1192 0,'1'-4'468'0,"7"-3"-301"16,9-2-71-16,20 1-50 15,15 0-11-15,23 3-27 16,2 3 32-16,-4 2-195 16</inkml:trace>
  <inkml:trace contextRef="#ctx0" brushRef="#br0" timeOffset="277472.5498">10323 9690 1033 0,'-10'-2'542'0,"-6"0"-137"16,-6 2-128-16,7 6-133 15,5 6-50-15,9 5-62 16,5 5-16-16,5 9-17 15,11 6-3-15,15 8 3 16,9 1 0-16,14-1 6 16,1-7 3-16,-8-10 6 15,-2-5-1-15,-21-5-8 16,-17 1-4-16,-27-1-4 16,-15 5-1-16,-23-2 7 15,-6-3 4-15,7-8 8 16,8-9 1-16,17-15-5 15,10-8-5-15,10-10-12 16,8-3-5-16,13-9-3 16,14 2 1-16,18-9 4 15,4-1 3-15,3 6 9 0,-9 0 10 16,-21 11 17-16,-15 6 6 16,-25 7-1-16,-10 6-10 15,-17 7-20-15,-3 8-8 16,5 7-12-16,5 5 40 15,18 10-165-15,6 1-104 16</inkml:trace>
  <inkml:trace contextRef="#ctx0" brushRef="#br0" timeOffset="277926.024">11046 9862 732 0,'-2'1'429'0,"1"1"-57"16,3 0-107-16,-2-2-85 16,23 3-29-16,59 4-29 15,-27-6-31-15,6 0-40 16,-3-1-16-16,-11 1-57 16,0 4-67-16,-12-3-210 15</inkml:trace>
  <inkml:trace contextRef="#ctx0" brushRef="#br0" timeOffset="278177.1888">11074 10017 555 0,'-7'4'393'0,"-5"5"44"0,6-1-107 16,14-7-75-16,12 6-29 16,19-3-41-16,10-1-24 15,12-1-68-15,3-1-30 16,0 1-31-16,-4-4-32 16,-1 1 15-16</inkml:trace>
  <inkml:trace contextRef="#ctx0" brushRef="#br0" timeOffset="278661.4354">12293 9636 1015 0,'-15'-8'554'0,"-12"-10"-117"16,-7 13-269-16,-3 3-81 15,-9 16-79-15,-1 9-19 16,-1 18-15-16,5 9-1 16,14 16 2-16,8 4 7 15,21-2 18-15,11 0 11 16,22-20 17-16,13-11 7 16,20-19 10-16,3-9 3 0,5-16 5 15,1-4 6-15,-14-16 10 16,-3-12 6-16,-21-8 1 15,-14-12-2-15,-27 0-17 16,-12 7-14-16,-23 10-21 16,-6 8-12-16,-2 10-31 15,4 7-42-15,13 9-165 16,11 5-485-16</inkml:trace>
  <inkml:trace contextRef="#ctx0" brushRef="#br0" timeOffset="278833.0103">12371 9749 1089 0,'-7'-1'586'0,"-9"5"-138"16,-5 4-130-16,-10 18-137 16,-3 9-55-16,-8 17-62 0,-5 8-26 15,-2 4-21-15,0-2-30 16</inkml:trace>
  <inkml:trace contextRef="#ctx0" brushRef="#br0" timeOffset="284846.3898">13729 9822 702 0,'-13'-6'371'0,"-14"-11"-74"16,8-2-30-16,0-2-49 16,8-2-35-16,12 1-71 15,7-1-24-15,16 3-46 16,10 4-9-16,8 15-13 16,5 6-11-16,1 20-6 15,-9 7-1-15,-22 10 8 16,-14 5 6-16,-29 5 11 15,-8-1 3-15,-12-7-4 0,3-8 0 16,4-25-2-16,12-5-9 16,10-24-14-16,6-8-7 15,11 0-24-15,8 9-1 47,-4 9 8-47,1 0 4 0,33-10 10 0,8 9 5 0,15 16 1 0,-17 13 0 16,-7 7-39-16,-8 1-75 0</inkml:trace>
  <inkml:trace contextRef="#ctx0" brushRef="#br0" timeOffset="285236.9312">13911 9441 1152 0,'-36'-12'549'32,"-23"-11"-222"-32,-11 27-184 0,-4 15-56 0,-5 30-79 0,1 16-15 15,15 21-14-15,12 12-3 16,32 18 14-16,8 2 4 15,17 1 3-15,9-12 2 16,24-24-2-16,21-13-1 16,32-36 0-16,14-23 3 15,17-44 32-15,0-27 19 16,-10-31 23-16,-12-14 24 16,-39-20 27-16,-27 3-14 15,-45 10-12-15,-22 14-26 16,-41 35-54-16,-16 10-11 0,-9 27-46 15,5 11-56-15</inkml:trace>
  <inkml:trace contextRef="#ctx0" brushRef="#br0" timeOffset="293799.4117">20798 3938 407 0,'-3'0'277'15,"-2"-1"-18"-15,-1-2-60 16,-1 3-25-16,0 1-42 15,0 2-16-15,-3 5-28 16,-1 0-11-16,-3 0-15 16,1 0-5-16,0 4-8 0,0 1-4 15,2 4-11-15,1-2-5 32,1 5-10-32,1 0-4 15,1-1-3-15,1 0 0 16,-1 2 2-16,-1 0 3 15,0 7 4-15,1-1 1 0,-1 2 0 0,3 2-2 32,1 3-5-32,-2-2-2 0,3 4-2 0,-1-6 0 0,-1 0-1 15,3 1-3 1,0-4 1-16,-2 6-1 0,-3-7 1 16,2 5 1-16,-2 4 3 15,1 3 5-15,2 7 15 31,-3-2 3-31,3 5 1 16,0-4-5-16,1 2-13 0,3-6-5 0,0-4-6 16,2 0-1-16,1-2-2 31,-5 1 1-31,5 1 1 16,-3 1 2-16,3 2-1 15,5-1 2-15,0 3 5 16,-1 1 1-16,0-1 4 15,-1 4-3-15,0-4-3 16,-1-6 0-16,-1-1-3 16,0-1 1-16,0 3-3 0,3 4-2 0,2 2-1 15,-1-3 0-15,3-1-1 16,-1-1 0-16,1 1-1 0,-1-1 0 16,0 1 1-16,-1-2 2 15,-1-6 4-15,2 0 2 31,1-5 1-31,-1-2-1 0,7 1-4 0,0-1-2 16,2-1-3-16,2 1 1 0,2 1-2 16,-2-1 1-16,3 3-1 15,-1-1 0-15,0-3-1 16,-1 0 1-16,-7-2 1 16,-2-2-3-16,-3-1-1 15,3 1-1-15,1-8 1 31,1-1 3-31,-5-3 1 16,1-1 1-16,-1-1 2 16,3 4 0-16,0-3-1 15,-2 1 0-15,4-2-3 16,-1-3-2-16,3 3 1 16,0-3 1-16,-3-1 0 15,-2 4 1-15,-2-3-1 16,2 0 1-16,0 0-3 0,1-1-1 0,0 0-2 15,-2-3 1-15,3-6 2 16,0-1 1-16,1-4 1 0,2-2 0 16,1 3-1-16,1 1 1 15,-3 0-1-15,-1 2 1 16,-5 1 0-16,1-2 0 16,-1 2 0-16,2-3 1 15,2-3-1-15,-3-3 1 31,2-4-1-31,-2-1-1 0,-6 0 1 0,4 2 0 0,-3 3 0 16,1-1 0-16,2 0-1 16,0-3 0-16,-1-2 0 15,2 1 0-15,1-4 0 16,1 3 0-16,-3-3 0 31,0-1 1-31,-4 6 3 0,-1-3-1 0,0 7 2 16,0-4-2-16,0-4-1 15,-1-2-2-15,5-8-1 16,2 0 0-16,2-4-2 31,3 1 2-31,-4 4 2 0,-1 5-1 0,-4 7 3 32,-3 0 0-32,0 6 1 15,-3-2-1-15,0-2 0 16,-2-1-2-16,5-11-2 0,-1-5 0 0,5-4 0 0,2-3 0 15,-1 0 0-15,1 2 1 16,-4 7 2-16,-3 5 2 16,-5 5 2-16,-3 3 4 15,-1-3 1-15,-1 1-2 16,0-3-3-16,2 2-6 31,2-3 0-31,0-7 0 0,3 0 0 0,-1-3 0 16,-3 1 0-16,3 1 1 0,-4 4-1 15,1-2 1-15,1-3-1 16,-1 1 0-16,3 3-1 16,-2-5 0-16,4 9-1 15,0 0 0-15,-2 5 1 16,1 8 0-16,-6 2 3 16,-3 1 0-16,0-2-3 15,1 1 0-15,4-3 0 16,0 2-1-16,4-3 2 15,-3-2 0-15,2-1-1 32,1 1 0-32,1 0 0 15,-1 0-1-15,0 4 1 0,-1-2 0 0,-2 4 1 32,0 5-1-32,1-2 0 0,-2 3 1 0,3 2-1 15,0-1 0-15,0 4-1 16,1-2 0-16,-1 4 0 0,1 0 0 15,0 1 0-15,0 0 0 16,-1 0-1-16,1 0 0 16,0 0 0-16,0-1 1 15,0 1 1-15,0 0 2 16,-1 0 0-16,1 0-1 16,0 0-3-16,0 0-3 15,0 1-1-15,0 0 0 16,0 0 3-16,-4 4 1 15,-5 13 2-15,-16 28 0 0,17-27 0 16,2 0 1-16,-9-2-1 16,4 3 2-16,0-4-2 15,-6 1 1-15,10-1-1 16,-1 0 0-16,2-1-1 16,7 0-1-16,0-8 1 15,-2 0 0-15,5 0 1 16,-1-5 0-16,0 1 0 15,-2-3 2-15,0 0 0 16,0 0-1-16,6-12-1 16,24-42 0-16,-12 27 0 15,-6-1 1-15,5 3-1 16,-9-1 2-16,1 4-1 16,3 3 1-16,-4-2-1 15,2 3 0-15,-3 0 1 0,5 4-2 16,-3 2 1-16,-1 1 1 15,-4 1-1-15,-4 2 2 16,2 2-2-16,-1 2-1 16,1 2-1-16,3 3-1 15,-5-1 0-15,0-1 0 16,0 2 0-16,0 0 0 16,0 0 2-16,0 0 0 15,0 0 0-15,0 0 0 0,0 0-2 16,0 2 0-16,3 7-1 15,6 5-1-15,34 31-2 16,-26-25 1-16,5 6 2 16,1-4 0-16,1 3 3 15,0-2 1-15,-6-5 0 32,-1 0 1-32,-2-4-2 15,-3-2 13-15,2-4 9 16,-5 0 5-16,-5-3 11 0,-4-3-9 0,-1-1-4 31,1-2-6-31,-1 0-8 16,1 0-4-16,0 0-5 15,-1 1 3-15,0 0-3 0,0 0-6 0,0 0-58 32,-1 0 304-32</inkml:trace>
  <inkml:trace contextRef="#ctx0" brushRef="#br0" timeOffset="295442.4746">2271 10673 773 0,'-6'-1'442'16,"-8"-1"-85"-16,-8 1-113 15,-7 1-36-15,-9 1-63 16,-1-1-35-16,-2 0-56 16,1 0-16-16,4-3-28 15,5 3-7-15,12-1-7 16,6 1-8-16,13 0-18 15,10 1-1-15,18 6 7 16,9 3 8-16,8 8 16 16,1 6 3-16,-7 13 2 0,-9 6 1 15,-20 14 13-15,-15 8 7 16,-29 1 3-16,-5-1 2 16,-12-8-9-16,-1-10-2 15,9-17 4-15,-2-13 7 16,12-22 2-16,7-13-5 15,17-8-23-15,8-3-12 0,17 8-12 16,10 5 1-16,16 9 11 16,4 7 5-16,9 7 4 15,3 9 1-15,-4 5 1 32,2 1 0-32,-12 0 2 15,-2-5 1-15,-8-3-68 0,-5-5-90 16</inkml:trace>
  <inkml:trace contextRef="#ctx0" brushRef="#br0" timeOffset="295645.7582">2335 11017 1367 0,'14'-2'516'0,"23"-1"-395"16,10 0-46-16,13 0-36 15,-1-2-16-15,-7 1-10 16,-8-3 2-16,-15 3-34 16,-4 3-62-16,-15-6-163 15,-6 1-304-15</inkml:trace>
  <inkml:trace contextRef="#ctx0" brushRef="#br0" timeOffset="295755.2403">2624 10989 525 0,'-6'11'394'0,"-3"13"66"15,2 3-140-15,4 3-146 16,2-1-55-16,4 1-75 16,5-6-27-16,8 1-203 15</inkml:trace>
  <inkml:trace contextRef="#ctx0" brushRef="#br0" timeOffset="296005.1235">3044 11080 845 0,'-5'-4'537'16,"-10"-6"11"-16,-4 3-185 16,-9 3-159-16,-3 4-58 15,2 3-94-15,1 3-33 0,12 11-39 16,4 5-5-16,13 7-1 16,9 3 3-16,10-3 8 15,13-2 2-15,3-11 10 16,-2-8 3-16,1-9 11 15,-11-8 21-15,-12-10 21 16,-6-5 9-16,-10-5 7 16,-5-2-37-16,-7 1 291 15</inkml:trace>
  <inkml:trace contextRef="#ctx0" brushRef="#br0" timeOffset="296364.9711">3821 10884 1180 0,'0'13'461'0,"6"25"-305"15,2 13-101-15,13 33-37 16,3 13-3-16,-4 16 3 15,5 4-2-15,-14-15-42 16,-5-16-68-16,-5-25-195 16</inkml:trace>
  <inkml:trace contextRef="#ctx0" brushRef="#br0" timeOffset="296715.9138">3805 10862 1279 0,'23'-16'482'0,"25"-16"-345"0,4 7-43 0,-8 13-45 15,-13 7 8-15,-18 12-19 16,-12 11-4-16,-15 16-8 16,-9 4-4-16,-14 5-2 15,-1-6-4-15,4-15-11 16,8-5-13-16,22-9-37 15,7-4-5-15,21-1-6 16,7 0 6-16,15 2 29 16,4 2 2-16,-2 7 12 15,-4 4 7-15,-17 6 11 16,-15 4 11-16,-22 4 19 16,-11 2 2-16,-17-3 2 0,-4-2-6 15,-3-17-49-15,7-6-66 16,15-9-266-16</inkml:trace>
  <inkml:trace contextRef="#ctx0" brushRef="#br0" timeOffset="297043.9618">4243 11214 1136 0,'10'0'503'0,"9"0"-256"16,6-2-63-16,2-1-73 15,-1-2-27-15,1-6-27 16,0 0-12-16,-6-7-10 16,-7 2-4-16,-8-2 4 15,-6-1 2-15,-11 1-3 16,-1 2-4-16,-10 4-21 16,-3 8-10-16,2 9-24 15,3 6-6-15,5 12-1 16,2 6 5-16,6 12 13 15,4 5 5-15,4 10 2 16,5-1 2-16,2-4 3 16,1-2 2-16,1-13 1 15,3-7 42-15,6-8-164 16,5-4-21-16</inkml:trace>
  <inkml:trace contextRef="#ctx0" brushRef="#br0" timeOffset="297309.5628">4803 11234 1117 0,'-8'-14'515'0,"-9"-20"-218"16,-3 5-39-16,-4 8-73 15,2 3-27-15,-3 7-50 16,-2 4-21-16,3 8-39 15,-5 0-19-15,11 11-27 16,4 3-5-16,7 1-8 16,9 7 2-16,8-2 3 15,5-2 0-15,9-2 5 16,3-3 0-16,3-7-14 16,6-4-52-16,-1-6-253 15</inkml:trace>
  <inkml:trace contextRef="#ctx0" brushRef="#br0" timeOffset="297435.353">4724 10960 1428 0,'-4'-9'595'16,"-2"-8"-379"-16,2-2-86 16,4 11-136-16,1 6-110 15</inkml:trace>
  <inkml:trace contextRef="#ctx0" brushRef="#br0" timeOffset="297607.1902">4887 11026 1396 0,'10'17'604'0,"2"13"-334"0,15 18-142 16,-3 7-42-16,5 14-56 15,0 6-13-15,-2 0 17 16,2-4-48-16,-4-11-60 15,1-8-43-15,-3-13-192 16</inkml:trace>
  <inkml:trace contextRef="#ctx0" brushRef="#br0" timeOffset="297856.9461">5200 11117 1428 0,'-7'-3'580'16,"-6"-2"-381"-16,-6 4-54 15,-4 8-81-15,-6 5-20 16,-9 17-18-16,-2 12 0 16,0 12 0-16,1 8-11 15,2 7-12-15,0-7-2 16,7-8-45-16,8-7-71 15,13-17-286-15</inkml:trace>
  <inkml:trace contextRef="#ctx0" brushRef="#br0" timeOffset="298200.8675">5466 11112 1189 0,'-3'-1'503'0,"-14"-2"-296"16,-1 1-78-16,5 7-104 15,-3 5-30-15,12 10-30 16,4 8-2-16,8 1 15 15,9 1 10-15,4-9 16 0,8-6 11 16,3-12 28-16,-1-3 4 16,-1-14 59-16,-7-1 33 15,-15-7 35-15,-8-2 10 16,-16 1-45-16,-7-1-36 16,-8 6-58-16,0 2-16 15,10 6-32-15,2 3-63 16</inkml:trace>
  <inkml:trace contextRef="#ctx0" brushRef="#br0" timeOffset="300141.0727">6806 11058 1063 0,'-22'-2'556'0,"-17"2"-172"16,-1 8-194-16,4 4-56 16,3 10-87-16,8 3-19 0,9 11-21 15,9 2-2-15,16 3 6 16,8-2 5-16,14-4 10 15,6-5 3-15,8-9-1 16,3-9-1-16,-6-10-4 16,-1-6 19-16,-5-11-109 15</inkml:trace>
  <inkml:trace contextRef="#ctx0" brushRef="#br0" timeOffset="300484.75">7104 11386 870 0,'4'2'448'0,"6"3"-111"0,-1-5-38 16,-1-8-61-16,3-5-22 16,-3-10-47-16,-1-5-25 15,-4-8-33-15,-4-5-19 16,-6-11-29-16,-1 0-10 16,-2-14-24-16,1-5-12 0,9-1-17 15,2-2-7-15,14 18-39 16,2 11-27-16,8 23-112 15,3 11-74-15</inkml:trace>
  <inkml:trace contextRef="#ctx0" brushRef="#br0" timeOffset="300710.1432">6997 11125 921 0,'0'5'472'0,"-1"-1"-100"0,15 2-214 16,11 1-34-16,17-2-30 16,11-2-12-16,11 1-43 15,4-1-11-15,-8-2-50 16,-7 4-52-16</inkml:trace>
  <inkml:trace contextRef="#ctx0" brushRef="#br0" timeOffset="301241.3434">7614 11205 1041 0,'-2'1'461'0,"2"5"-200"16,-2 3-85-16,25 1-61 15,9 2-9-15,9-6-32 16,11-4-14-16,-9-3-21 16,-8-5-4-16,-9-7-2 15,-9-2 1-15,-10-4 2 16,-6-3 0-16,-2 0-3 15,-9-1-5-15,-7 8-11 16,-1 3-7-16,-11 10-12 16,-3 2-8-16,-6 9-9 15,-5 4-2-15,7 8-1 16,5 9 4-16,12 1 5 16,8 3 2-16,14 3 11 15,12-3 6-15,15-2 10 16,9-3 3-16,10-13-1 15,-1-6-3-15,-5-12-1 0,1-3 5 16,-3-8-413-16</inkml:trace>
  <inkml:trace contextRef="#ctx0" brushRef="#br0" timeOffset="301992.2">8375 11335 676 0,'2'-2'382'16,"4"-3"-55"-16,-3-2-44 15,-2-3-77-15,3-2-31 16,-4-4-24-16,-2-1-7 16,-4 1-10-16,-7-2-12 0,-9 6-45 15,-5 6-28-15,-14 6-49 16,0 5-10-16,5 12-15 15,5 2-2-15,15 11 8 16,5 4 0-16,13-2 2 16,9-3 1-16,14-9 6 15,11-8 2-15,6-12 7 16,-1-9 2-16,-5-17 3 16,-6-10 1-16,0-10 0 15,-4-6 0-15,-3-4 0 16,-6-1 1-16,-15-10 4 15,-7-5 3-15,-11-5 10 16,-1-1 2-16,-6 20 2 16,8 16-5-16,4 28-30 15,3 16-10-15,6 23-12 16,2 12-1-16,0 23 17 16,7 8 5-16,1 4 2 15,1-2 4-15,4-10 2 0,-5-4 2 16,-3-11 2-16,1-3 1 15,-3-12 3-15,-3-7 1 16,3-7-68-16,-2-6 130 16</inkml:trace>
  <inkml:trace contextRef="#ctx0" brushRef="#br0" timeOffset="302585.8146">9078 11093 963 0,'-18'-9'536'0,"-15"-4"-129"0,-6 5-161 16,-2 4-61-16,-1 9-100 15,4 8-38-15,8 9-47 16,6 6-12-16,12 11-6 16,5-4 3-16,18 4 15 15,3-4 10-15,17-8 24 16,9-2 9-16,6-12 26 16,6-8-1-16,-9-10-6 15,-8-7-3-15,-11-6-7 16,-7-3-39-16</inkml:trace>
  <inkml:trace contextRef="#ctx0" brushRef="#br0" timeOffset="303696.1912">9957 11028 928 0,'0'0'458'0,"0"3"-177"15,0 8-115-15,5 21-127 16,2 10-14-16,-1 13-1 16,4 4-6-16,0-1-10 15,2-9-76-15</inkml:trace>
  <inkml:trace contextRef="#ctx0" brushRef="#br0" timeOffset="303954.1259">10283 11081 1054 0,'-3'-3'494'16,"0"1"-222"-16,-5 3-62 0,-11 3-104 15,0 8-40-15,-4 10-44 16,0 5-14-16,9 14-15 15,8-1-5-15,15 4 4 16,9-4 2-16,14-10 7 0,3-5 6 16,1-19 6-16,-2-6 7 15,-17-13 26-15,-9-5 10 16,-14-6 4-16,-11-1-7 16,-8 4-32-16,-5 3 1 15,-1 4-110-15,3 3-86 16</inkml:trace>
  <inkml:trace contextRef="#ctx0" brushRef="#br0" timeOffset="304110.5041">10354 11091 921 0,'13'8'474'0,"20"10"-137"16,4 11-98-16,15 14-112 16,0 6-42-16,0 15-43 15,0-1-16-15,-13-5 15 16,-4-10-48-16,-5-16-65 15,-10-10-102-15</inkml:trace>
  <inkml:trace contextRef="#ctx0" brushRef="#br0" timeOffset="304275.4351">10722 11118 1248 0,'-7'0'553'0,"-16"3"-278"16,-5 9-69-16,-12 21-86 15,-6 7-26-15,-5 20-35 16,0 7-10-16,6 9-27 16,3-1-10-16,12-7-33 15,4-7-61-15,10-20-194 16</inkml:trace>
  <inkml:trace contextRef="#ctx0" brushRef="#br0" timeOffset="304540.9499">10849 11116 1296 0,'-12'2'554'0,"-7"5"-303"15,7 9-159-15,-1 7-44 16,12 11-42-16,1-1-6 15,12 2 0-15,9-4 8 16,7-14 11-16,5-4 21 16,1-13 19-16,2-6-2 15,-6-5-2-15,-1-7-16 0,-8-2-31 16,-4-5-67-16</inkml:trace>
  <inkml:trace contextRef="#ctx0" brushRef="#br0" timeOffset="304681.7926">10980 10917 1542 0,'-6'-3'661'0,"-4"-1"-391"15,4 4-98-15,6 4-136 16,4 5-19-16,10 11-136 16,4 2 109-16</inkml:trace>
  <inkml:trace contextRef="#ctx0" brushRef="#br0" timeOffset="305150.1398">11395 11127 1291 0,'-10'-4'580'0,"-12"-7"-285"0,0 2-88 15,5 5-131-15,-2 3-41 16,10 9-50-16,8 9-11 15,1 2 3-15,7 5 3 16,6-3 8-16,3-2 4 16,6-5 6-16,0-4 3 0,-6-6-16 15,-5-2-6-15,-7-3-32 16,-7-4-8-16,-5 2 6 16,-3-3 4-16,-11 2 26 15,3 8 2-15,2 3 4 16,3 7-4-16,11 4-2 15,2 1 3-15,8-1 13 16,8-2 8-16,11-2 17 16,4-8 8-16,7-9 7 15,2-5 1-15,-2-10-2 16,-2-4-1-16,-4-3-5 16,-7-5 0-16,-4 1-5 15,-8 2 9-15,-8 5 38 16,-3 5 13-16,-8 11-2 15,-3 6-14-15,1 18-48 16,-1 6-16-16,8 12-5 16,3 3 2-16,6-3-28 0,6 3-85 15</inkml:trace>
  <inkml:trace contextRef="#ctx0" brushRef="#br0" timeOffset="305458.6917">12503 11212 1215 0,'-12'-16'571'16,"-16"-14"-241"-16,-2 5-95 15,5 9-114-15,0 9-48 16,0 8-54-16,4 10-17 15,6 13-14-15,3 3-2 0,14 7 0 16,9 0 3-16,18-3 6 16,7-3 3-16,11-13 6 15,-2-5 4-15,-7-14 46 16,-9-11 22-16,-16-9 31 16,-11-4 5-16,-19-10-41 15,-6 4-23-15,-4 1-58 16,4 3 287-16</inkml:trace>
  <inkml:trace contextRef="#ctx0" brushRef="#br0" timeOffset="305912.0273">13543 10957 1042 0,'-5'-21'519'15,"-1"-13"-201"-15,10 0-104 16,11 1-39-16,20 6-63 16,4 4-33-16,11 22-35 15,3 9-9-15,-7 24-29 16,-9 11-3-16,-29 8 4 16,-21 5 3-16,-29 2 3 15,-11-2 3-15,-7 0-4 16,5-4-3-16,14-16-7 15,16-1-3-15,28-12-4 16,13-3 0-16,21-4 1 16,4-6 4-16,4-8 0 15,8-2 1-15,-2-11-23 16,4-2-77-16</inkml:trace>
  <inkml:trace contextRef="#ctx0" brushRef="#br0" timeOffset="306194.6966">14122 10895 1335 0,'-20'-17'543'15,"-17"-14"-354"-15,3 11-57 0,12 16-85 16,8 4-28-16,13 12-25 16,7 1-6-16,11 4 2 15,5-1 6-15,9-6 7 16,-1-4 3-16,5-6 3 15,-2 0 0-15,-5-4-2 16,4 3-1-16,-4 6-1 16,-4 1 0-16,-7 5 14 15,-8 6 7-15,-14 4 11 16,-5 1 2-16,-8-2-13 16,2-2-6-16,2-4-55 15,0-5-71-15</inkml:trace>
  <inkml:trace contextRef="#ctx0" brushRef="#br0" timeOffset="306350.5923">14032 11141 796 0,'13'-3'421'15,"19"-2"-134"-15,6 2-61 16,8 2-120-16,2 3-45 15,1 1-47-15,-3 7-76 16</inkml:trace>
  <inkml:trace contextRef="#ctx0" brushRef="#br0" timeOffset="306522.6699">14008 11221 1463 0,'11'1'569'0,"18"2"-395"16,8 1-24-16,16 2-50 16,3 1-29-16,6-3-15 15,1 3-57-15</inkml:trace>
  <inkml:trace contextRef="#ctx0" brushRef="#br0" timeOffset="307364.5928">14962 11038 1021 0,'15'-4'431'16,"19"-3"-262"-16,0 11-39 15,-16 14-63-15,-6 6-16 0,-18 12-10 16,-10 3-6-16,-10 0-9 16,-1-3-4-16,9-13-5 15,4-8-2-15,17-16 7 16,8-8-3-16,11-13-5 15,5-5-1-15,2-1-10 16,1-1 1-16,-8 5 1 16,-2 4 2-16,-9 4 1 15,-5 4 1-15,-5 7 22 16,-5 0-4-16,-3 10-4 16,-1 5-4-16,1 7-23 15,7 9 0-15,7-2 0 16,3 1 0-16,14-3 1 15,4-2-30-15,10-5-115 16,2-3-82-16</inkml:trace>
  <inkml:trace contextRef="#ctx0" brushRef="#br0" timeOffset="307848.8556">15520 11136 807 0,'7'-3'461'0,"0"-1"-113"0,-7 4-32 15,-10 8-128-15,-10 4-57 16,-8 9-52-16,-8-1-15 15,-5-3-20-15,4-5-7 16,3-12-10-16,6-7-4 16,7-14-16-16,1-4-10 0,8-5-16 15,3-3-4-15,11 9-6 16,11 3 1-16,6 13-8 16,8 6 3-16,6 11 15 15,3 8 6-15,7 8 15 16,-1 7 4-16,0-4-2 15,-3 2 1-15,-10-10 1 16,-1-4 1-16,-7-7 6 16,-6-6-1-16,0-6-49 15,-3-7-32-15,-5-4-48 16,-2-4-18-16,-4-7 44 16,1-5 30-16,-2-3 44 15,6 6 21-15,-1 9 50 16,-1 9 1-16,4 13 30 15,-1 5 3-15,1 8-37 16,5 3 1-16,2 4-23 0,2 1-6 16,3 2-5-16,0-3-2 15,-1-7 25-15,-2-6 20 16,-1-12 35-16,2-7 12 16,0-12-11-16,3-3-18 15,-2-4-32-15,0 1-14 16,-5 2-21-16,-5 8-33 15,-6 6-136-15</inkml:trace>
  <inkml:trace contextRef="#ctx0" brushRef="#br0" timeOffset="307989.8214">16154 11175 1429 0,'0'-3'677'0,"0"3"-275"15,1 2-160-15,-1-2-129 16,0 0-40-16</inkml:trace>
  <inkml:trace contextRef="#ctx0" brushRef="#br0" timeOffset="308411.235">16770 10573 1453 0,'-2'-4'586'15,"-2"-1"-381"-15,5 27-152 16,5 20-37-16,8 41-26 16,3 19 7-16,1 11 6 15,-1-4 3-15,-7-17-23 16,1-19-74-16</inkml:trace>
  <inkml:trace contextRef="#ctx0" brushRef="#br0" timeOffset="308817.3718">17152 10719 1160 0,'-9'2'470'16,"-10"1"-294"-16,0 3-66 16,-7 6-60-16,-3 3-18 15,-7 8-23-15,-9 3-6 16,4 6-10-16,3 2-2 0,14 5 3 15,9 1 0-15,14-3 6 16,6 2 5-16,18-5 1 16,13 0 3-16,15-5 3 15,1-8 0-15,10-13 1 16,0-6 1-16,-6-11-6 16,-2-5-3-16,-13-6-1 15,-11-1 0-15,-11-4 4 16,-9 6 41-16,-10 5 52 15,-7 0 6-15,-2 14 1 16,-2 4-41-16,3 9-56 16,3 10-9-16,5 6-2 15,2 0-1-15,4 1 2 16,3-2 0-16,-1-5 2 16,1-2 25-16,-3-10-112 15,-1-2-82-15</inkml:trace>
  <inkml:trace contextRef="#ctx0" brushRef="#br0" timeOffset="308942.3423">17335 10726 1618 0,'0'-7'630'16,"-5"-5"-458"-16,5 5-83 0,8 9-118 15,2 4-99-15</inkml:trace>
  <inkml:trace contextRef="#ctx0" brushRef="#br0" timeOffset="309207.9043">17549 11036 1236 0,'-1'7'467'0,"2"12"-327"15,4 4-33-15,3-1-41 16,0 1-1-16,-8-8-24 15,2 1-6-15,-2-5-6 16,0 0-3-16,0-5 2 16,3-6 9-16,2-10 2 15,5-6 19-15,3-3 6 16,1-1-8-16,5-1-1 16,4 2-22-16,9 0-20 0,3 5-7 15,3 7-4-15,-3 6-23 16,-7 7-157-16</inkml:trace>
  <inkml:trace contextRef="#ctx0" brushRef="#br0" timeOffset="309895.9397">18122 11066 1094 0,'-2'-7'512'0,"-5"-5"-199"15,-4-1-48-15,-14-2-66 16,-1 1-38-16,-8 7-68 15,2 10-29-15,8 11-57 16,0 7-8-16,9 4-11 16,9 1 1-16,11 2 3 15,10-1 2-15,12-1 5 0,3-4 1 16,5-10 4-16,4-4 1 16,0-12-37-16,0-9-41 15,-4-12-89-15,-5-4-41 16,-12-10 5-16,-3-6 40 15,-11-19 94-15,-3-10 68 16,1-19 73-16,-2-1 37 16,1 17 54-16,2 10-1 15,-3 27-15-15,0 19-61 0,0 14-62 16,0 12-27-16,0 23-28 16,2 5 22-16,-2 22 0 15,2 8 2-15,-1 25 1 16,1 10 1-16,-2-4 2 15,1-5 1-15,1-27 2 16,2-14 3-16,1-17 2 16,2-11 2-16,0-10 7 15,2-10 6-15,2-11 0 16,0-1-3-16,4-9-10 16,3 1-9-16,2 4-6 15,-1 3-2-15,-4 10-9 16,0 1-3-16,-13 7 2 15,-1 8 2-15,-2 11 9 16,-5 3 5-16,7 3 3 16,-1-6 0-16,7-8-6 0,3-7-61 15</inkml:trace>
  <inkml:trace contextRef="#ctx0" brushRef="#br0" timeOffset="310239.5879">18630 10715 1150 0,'-4'-5'547'0,"-1"-3"-229"16,2 7-141-16,5 17-107 16,4 11-39-16,6 26-20 15,-2 10 1-15,0 8-2 16,-2 0-2-16,-4-15 1 15,-2-7 2-15,-2-15 1 16,0-7 1-16,-1-14 5 16,0-4 0-16,2-13 4 15,4-4-2-15,10-7-14 16,4-2-5-16,8-3-19 16,4 4-2-16,-2 6 1 15,-4 2-2-15,-8 10 9 16,-7 8 3-16,-12 11 8 15,-3 7 4-15,-7 1 4 16,2-1 17-16,4-3 0 16</inkml:trace>
  <inkml:trace contextRef="#ctx0" brushRef="#br0" timeOffset="310474.1581">19106 11164 917 0,'-3'-10'439'16,"-1"-12"-159"-16,-4-2-40 16,-5 3-86-16,0 6-40 0,-5 7-63 15,-4 8-32-15,4 10-17 16,-3 7 1-16,12 8 2 16,10 4 3-16,6-2 16 15,5-2 6-15,4-10 10 16,1-4 1-16,7-6-9 15,5-4 4-15,-1-8-109 16</inkml:trace>
  <inkml:trace contextRef="#ctx0" brushRef="#br0" timeOffset="310727.852">19287 11249 1023 0,'9'4'495'0,"12"1"-192"0,2-3-45 16,0-4-71-16,-2-5-31 16,-4-8-34-1,-7-4-4-15,-4-8-27 0,-1-4-12 0,-9-10-18 16,1-4-5-16,-5-12-24 16,-4-13-8-16,7-6-19 15,1 4-13-15,10 13-10 16,7 16-11-16,6 25-60 15,6 7-47-15,2 15-161 16</inkml:trace>
  <inkml:trace contextRef="#ctx0" brushRef="#br0" timeOffset="310915.3043">19231 11050 1640 0,'8'-1'577'0,"17"1"-516"0,10 0-29 15,14 6 23-15,2 0-79 16</inkml:trace>
  <inkml:trace contextRef="#ctx0" brushRef="#br0" timeOffset="311192.9079">19631 11279 1169 0,'12'0'562'16,"5"-3"-258"-1,3-7-61-15,-3-5-30 0,-3-12-49 16,-1 0-17-16,-10-11-35 15,-2-3-18-15,-4-6-36 16,-5-11-14-16,2-14-23 16,4-8-7-16,5 5-14 15,9 11-6-15,10 24-14 16,1 12-2-16,10 15-44 16,6 8-30-16,3 5-109 15,2 7-83-15</inkml:trace>
  <inkml:trace contextRef="#ctx0" brushRef="#br0" timeOffset="311348.3734">19692 10919 1376 0,'7'0'543'0,"14"1"-371"16,13 4-68-16,11-4-60 0,4 2-16 15,2 5-213-15</inkml:trace>
  <inkml:trace contextRef="#ctx0" brushRef="#br0" timeOffset="311495.0633">20368 10975 1258 0,'-1'0'630'15,"-6"-3"-203"-15,5 1-215 0,3 2-125 16,-1 1-114-16</inkml:trace>
  <inkml:trace contextRef="#ctx0" brushRef="#br0" timeOffset="311619.6549">20372 11095 1699 0,'-2'-2'732'0,"4"3"-431"0,-2 0-80 16,0-1-99-16,0 0 169 16</inkml:trace>
  <inkml:trace contextRef="#ctx0" brushRef="#br0" timeOffset="312444.8016">21559 10650 496 0,'10'4'364'0,"8"1"26"16,-14 0-135-16,-7 0-7 16,-18-2-62-16,-12-1-36 15,-13 0-55-15,-5-5-33 16,-14-5-29-16,4 0-5 15,-2-1-18-15,6 3-5 0,20 5-10 16,11 1-7-16,20 5-16 16,8 6-2-16,23 5-1 15,9 6 6-15,19 7 18 16,3 4 3-16,-3 9 5 16,-3 5 3-16,-29-1 12 15,-11 0 6-15,-27-1 6 16,-21-5-1-16,-23 0-9 15,-5-2-6-15,-3-3-6 16,10-3-2-16,26-9 2 16,6-7-5-16,32-10 7 15,10-5 3-15,29-6 7 16,15 1 6-16,15 0-7 16,7 4-4-16,1 3 1 15,-2 2-46-15</inkml:trace>
  <inkml:trace contextRef="#ctx0" brushRef="#br0" timeOffset="312897.4434">21928 10745 1429 0,'-4'-1'539'16,"2"6"-416"-16,-5 16-54 15,-4 22-66-15,-1 13 2 0,-5 13 5 16,0-1 0-16,2-10 1 16,-4-8 1-16,9-20 2 15,2-8 2-15,9-17 32 16,5-7 13-16,4-16 9 16,3-9 0-16,1-13-27 15,9-9-11-15,-4-25-7 16,-2-7-1-16,0-5-7 15,-13 7-8-15,4 36-8 16,-3 15 1-16,-1 28-20 16,1 13-2-16,-1 16-3 15,7 11-6-15,11 19 20 16,11 8 3-16,9 2 5 16,1-1 1-16,-8-18 3 15,-2-12 1-15,-16-14 3 16,-6-9 2-16,-16-7-1 0,-14-3-1 15,-20-5-7-15,-11 0-2 16,-8 3-3-16,-1 3-1 16,13 4 16-16,10 2-41 15,16-3-150-15,10-1-126 16</inkml:trace>
  <inkml:trace contextRef="#ctx0" brushRef="#br0" timeOffset="313225.775">22407 10624 1224 0,'3'-10'537'16,"0"-5"-298"-16,4 20-146 15,2 12-36-15,6 28-54 16,6 13-2-16,4 23 4 15,-1 2 1-15,-8-3 1 16,-8-12 2-16,-5-26 5 16,4-11 2-16,6-22 20 15,4-9 6-15,5-17 52 16,6-11 20-16,1-24 22 16,0-11 2-16,-3-20-42 15,-4-3-23-15,-11 11-44 16,-1 11-13-16,-7 31-22 0,-2 12-8 15,-2 19-120-15,1 9-52 16</inkml:trace>
  <inkml:trace contextRef="#ctx0" brushRef="#br0" timeOffset="313444.7293">22940 10787 823 0,'-2'-2'483'0,"8"-4"14"16,14 6-310-16,18 5-119 15,12 0-11-15,9 1-25 16,-3-1-8-16,-6 0 16 16,-10-2-47-16,-13 2-148 15,-13-2-171-15</inkml:trace>
  <inkml:trace contextRef="#ctx0" brushRef="#br0" timeOffset="313600.6804">23005 10972 975 0,'-3'1'517'16,"0"-1"-77"-16,14 1-229 0,8 0-41 15,17 0-61-15,9 1-47 16,12-1-12-16,4-1-61 15</inkml:trace>
  <inkml:trace contextRef="#ctx0" brushRef="#br0" timeOffset="313908.676">23853 10663 1476 0,'-17'-9'571'0,"-26"-5"-411"15,1 8-71-15,-6 19-55 16,3 10-23-16,7 22-17 16,9 11-2-16,16 15 2 15,8 4 2-15,19-9 18 0,12-6 13 0,22-18 26 16,5-16 11-16,5-14 32 16,-2-10 14-16,-10-20 6 15,0-5 0-15,-13-27-32 16,-7-8-20-16,-22-12-26 15,-13 0-15-15,-17 16-22 16,-10 9-3-16,4 20-60 16,3 9-52-16,12 16-161 15,4 4-462-15</inkml:trace>
  <inkml:trace contextRef="#ctx0" brushRef="#br0" timeOffset="314096.1597">23900 10711 1016 0,'3'-5'523'0,"1"-4"-130"16,-4 3-74-16,-13 6-133 16,-6 8-58-16,-10 18-81 0,-3 11-1 15,-11 22 21-15,-5 8 5 16,-3 0-4-16,4-3-9 16,13-21-20-16,10-9-7 15,14-13-13-15,2-8 16 16,8-5 107-16</inkml:trace>
  <inkml:trace contextRef="#ctx0" brushRef="#br0" timeOffset="332725.1731">2122 12118 799 0,'-3'0'525'0,"2"2"19"16,-2 3-287-16,2-5-165 16,-2 15-35-16,-6 53-21 15,8-21-4-15,3 5-14 16,0 1-3-16,5-8-7 15,5-4-2-15,5-13-176 16</inkml:trace>
  <inkml:trace contextRef="#ctx0" brushRef="#br0" timeOffset="332912.5092">1863 12298 1048 0,'0'-2'498'0,"0"-2"-205"16,28 2-152-16,15-2-32 16,24-3-34-16,11 0-2 15,8 6-25-15,-1 0-15 16,-1 2-130-16</inkml:trace>
  <inkml:trace contextRef="#ctx0" brushRef="#br0" timeOffset="333521.9067">2587 12103 1148 0,'2'1'515'0,"3"-1"-258"0,9-1-106 15,29-1-100-15,3-3-15 16,30 0-8-16,4-2-7 15,-8 3-9-15,1-3-1 16,-27 7 0-16,-10 0 0 16,-18 1-6-16,-5 0-10 15,-18-1-34-15,-2 0-15 16,-16-4 0-16,-11 2 10 16,-4-1 29-16,-4 1 9 15,4 6-9-15,13 2-7 0,9 9-17 16,7 6-6-16,13 6 18 15,4 8 6-15,8 8 26 16,-1 3 25-16,0 4 22 16,-7-3 15-16,-7 1 13 15,-5-3-5-15,-21-7-11 16,-2-2-10-16,-14-11-9 16,-2-8-4-16,2-11-11 15,3-2-2-15,11-4-13 16,6-5-7-16,13 4-8 15,5 1-5-15,9-1-7 16,9 4 1-16,14 2 0 16,14-1 4-16,22-4 4 15,7 0 5-15,10-4-127 16</inkml:trace>
  <inkml:trace contextRef="#ctx0" brushRef="#br0" timeOffset="333983.5777">3127 12682 884 0,'-6'-9'424'0,"4"0"-146"0,6-2-95 16,9-2-75-16,8 2-5 16,4-3-21-16,2 3-7 15,2 9-10-15,-1 3-4 16,-8 14 8-16,-8 6 14 16,-16 9 12-16,-9 8-11 15,-15-2-20-15,-2-1-20 16,-4-7-20-16,0-8-2 0,4-11-6 15,1-8-3-15,8-8-11 16,1-7-7-16,10-3-15 16,9 1-3-16,8 3-3 15,9 5 1-15,10 6 8 16,3 3 4-16,4 7 8 16,-2 4 5-16,-1 6 2 15,-5-1 1-15,-4 1 2 16,0-3 1-16,-6-6-96 15,1-6 22-15</inkml:trace>
  <inkml:trace contextRef="#ctx0" brushRef="#br0" timeOffset="334171.0378">3558 12521 1927 0,'-3'3'776'16,"0"1"-523"-16,-1 1-105 15,4 1-100-15,1-3 1 16,0-1 10-16</inkml:trace>
  <inkml:trace contextRef="#ctx0" brushRef="#br0" timeOffset="334800.5016">3821 12246 885 0,'10'-9'502'16,"9"-5"-80"-16,12 2-226 15,5 0-37-15,11 10-85 16,1 4-28-16,-3 9-24 15,-3 5-4-15,-24 3 2 16,-10 3 6-16,-18 5 7 16,-9 2 1-16,-8-1-5 15,6-4-4-15,7-13 0 16,3-4-4-16,11-7-13 16,2-4-5-16,14 1-8 15,12 3-1-15,16 12 5 0,2 8 1 16,-2 10 0-16,-10 1 3 15,-25 7 40-15,-14-1 28 16,-28-1 35-16,-11 3 5 16,-7-16-20-16,2-6-19 15,9-15-32-15,10-4-6 16,5-9-20-16,5-3-10 0,8-5-31 16,2 3 52-16</inkml:trace>
  <inkml:trace contextRef="#ctx0" brushRef="#br0" timeOffset="343798.5672">4666 12484 1123 0,'1'3'470'0,"12"1"-215"16,8 1-35-16,28-2-31 16,17 1-22-16,13-3-85 15,3-2-27-15,-3-5-25 16,-12-1-80-16</inkml:trace>
  <inkml:trace contextRef="#ctx0" brushRef="#br0" timeOffset="344174.3809">5574 12207 856 0,'3'-6'505'0,"3"-2"-17"16,-2 1-177-16,-3 11-129 16,-1 10-51-16,-14 13-56 31,-2 11-19-31,-10 9-15 0,-2 6-2 0,9 1-27 31,4-5-4-31,6-15-5 0,13-7 0 0,14-13 0 16,9-6 0-16,17-6 1 0,5-1 0 15,4-5-3-15,3-2-41 16,-7 0-136-16,-5-1-77 16</inkml:trace>
  <inkml:trace contextRef="#ctx0" brushRef="#br0" timeOffset="344545.6541">5803 12247 1145 0,'-4'0'653'16,"-3"-1"-114"-16,0 9-302 0,-2 7-76 15,1 21-97-15,0 9-19 16,3 21-18-16,1 8-3 15,-1-2-9-15,3 0-3 0,-2-14-3 16,2-7 1-16,2-13 1 16,1-9 2-16,2-12 4 15,0-6 3-15,-2-10 10 16,-1-2 6-16,0-9-41 16,0 0-748-16</inkml:trace>
  <inkml:trace contextRef="#ctx0" brushRef="#br0" timeOffset="358664.5254">6505 12290 938 0,'0'-8'530'16,"-1"-9"-91"-16,3 13-267 15,-1 4-61-15,7 16-82 0,3 9-19 16,2 20 6-16,0 11-1 16,-1-1-1-16,-3 1 0 15,-3-12-7-15,1-7-65 16,-4-10-257-16</inkml:trace>
  <inkml:trace contextRef="#ctx0" brushRef="#br0" timeOffset="358820.8455">6364 12442 1010 0,'2'-1'464'0,"10"-4"-196"16,10 6-98-16,12 1-96 16,15 4-19-16,12-1-28 15,4-4-6-15,5-2-44 16</inkml:trace>
  <inkml:trace contextRef="#ctx0" brushRef="#br0" timeOffset="360649.6411">7602 12232 862 0,'-4'-2'429'0,"-8"-1"-137"16,-4-2-76-16,-12 1-102 15,-3-2-29-15,-4-2-47 16,-1-1-13-16,7-1-14 15,4 2-6-15,6 5-10 16,2 3-7-16,0 8-13 16,0 6-2-16,-4 8 2 15,1 7 3-15,0-1 16 0,1-2 7 16,8-2 12 0,3-5 7-16,7-7 1 0,1-5 1 15,5-7 6-15,4-2 9 16,8-1 6-16,4 3-2 15,11 4-13-15,1 5-12 16,9 6-14-16,9 4 0 16,2 3 0-16,3 4-1 0,-13 8 2 15,-12-4-1-15,-18 2 8 16,-11 3 7-16,-13 4 33 16,-12 5 16-16,-15-5 8 15,-2-5-3-15,-3-16-14 16,2-10-12-16,10-16-15 15,-3-13-7-15,10-8-33 16,5-2-18-16,11 1-43 16,8 8-31-16,13 5-126 15,6-3-160-15</inkml:trace>
  <inkml:trace contextRef="#ctx0" brushRef="#br0" timeOffset="361211.9527">7823 12235 809 0,'3'0'409'0,"5"0"-49"16,21 5-234-16,9 0-27 15,20 3-12-15,5 2-18 0,3-2-29 16,-6 0-6-16,-10-8-3 16,-6-2-2-16,-13-4-66 15,-6-3-61-15,-17 1-156 16,-10 0-101-16,-18 2-26 16,-7 4 57-16,-12 3 144 15,-4 3 97-15,6 5 101 16,5-1 43-16,7 3 78 15,5 2 42-15,6 2 42 16,3 1-25-16,6 5-44 16,6 3-23-16,9 8-20 15,1 6-3-15,8 4-17 16,-4-2-15-16,1-2-32 16,-1-1-11-16,-6-4-13 15,-1 1-1-15,-13-6 29 16,-6-5 16-16,-13-1 17 15,-6-3 2-15,-7-5-28 16,-1-3-17-16,2-1-20 16,5-2-6-16,11-1-11 0,8-2-7 15,12 0-8-15,4-4 0 16,17-2 3-16,10 0 6 16,17-3 5-16,9 0 4 15,5 2-2-15,0 2 0 16,-11 1-14-16,-1 1-74 0</inkml:trace>
  <inkml:trace contextRef="#ctx0" brushRef="#br0" timeOffset="361619.563">8392 12771 1048 0,'-1'-8'496'0,"6"-10"-188"31,-4 2-84-31,16 5-95 16,4 6-38-16,10 6-52 0,3 5-16 15,-5 7-8-15,-5 2 0 16,-15 6 2-16,-9 2-1 15,-12 5-3-15,-3 1-3 16,-2-5-19-16,2-7-18 16,6-10-24-16,4-3-19 15,7-9 4-15,9-1 11 16,9-1 18-16,5 2 14 16,6 7 5-16,-4 5 4 0,-6 11 16 15,-8 8 23-15,-24 5 32 16,-7 2 9-16,-15-4 5 15,-7-4-14-15,2-15-13 16,3-9-48-16,11-11-170 16</inkml:trace>
  <inkml:trace contextRef="#ctx0" brushRef="#br0" timeOffset="361995.9645">8962 12505 1177 0,'12'-2'477'0,"23"-2"-301"15,14 0-33-15,23 3-51 16,1 2-30-16,-12 0-34 15,-13-1-11-15,-23 0-10 16,-3 0-70-16</inkml:trace>
  <inkml:trace contextRef="#ctx0" brushRef="#br0" timeOffset="362217.9391">9047 12592 611 0,'-1'0'391'16,"1"3"53"-16,6-1-164 15,-6-2-61-15,29 4-9 0,57 10-33 16,-32-9-41-16,0 5-55 16,-7-2-23-16,-17-6-34 15,3 2 4-15,-7-7 340 16</inkml:trace>
  <inkml:trace contextRef="#ctx0" brushRef="#br0" timeOffset="365625.5703">10103 12151 1003 0,'-19'0'461'0,"-24"3"-231"16,0 5-88-16,2 18-105 15,2 10-32-15,16 27-11 16,8 13-5-16,19 7 4 15,10 2 3-15,18-21 6 16,9-11 6-16,24-23 8 16,5-13 4-16,4-19 8 15,-2-12 43-15,-18-20 57 16,-12-10 15-16,-15-16 48 16,-12-12-30-16,-20-3-34 15,-10-2 8-15,-17 15-53 16,-5 15-16-16,-16 17-35 0,0 12-29 15,-1 13-19-15,7 4-44 16,12 14-198-16,6 4-116 16</inkml:trace>
  <inkml:trace contextRef="#ctx0" brushRef="#br0" timeOffset="365869.2849">10275 12190 1260 0,'-4'-2'578'15,"-4"-1"-264"-15,-3 6-56 16,-15 16-109-16,-7 8-34 16,-14 22-52-16,-9 7-14 15,1 14-20-15,8 2-13 16,14-10-8-16,8-6-3 15,12-22 1-15,4-9-4 0,7-10-118 16,3-4 427-16</inkml:trace>
  <inkml:trace contextRef="#ctx0" brushRef="#br0" timeOffset="368858.2372">11503 12353 826 0,'-3'-2'391'0,"-1"-6"-177"0,8 0-52 16,15-5-79-16,8 0-26 15,15 3-23-15,3 4-5 16,3 13-13-16,-5 4-7 16,-10 14 3-16,-10-2 5 15,-19 4 12-15,-4 0 7 16,-14-2 7-16,-4-3 1 15,-1-8-5-15,2-5-2 16,3-5-15-16,8-4-22 16,10 1-21-16,5-2-11 0,12 1-2 15,5 3 15-15,9 6 11 16,0 9 4-16,-5 1 3 16,-8 1 2-16,-22-2 8 15,-13 0 2-15,-20 4 5 16,-11-4 4-16,-11-2-12 15,0-6-66-15,2-8-232 16</inkml:trace>
  <inkml:trace contextRef="#ctx0" brushRef="#br0" timeOffset="369250.4285">11793 12089 1097 0,'-24'-16'494'15,"-36"-15"-230"-15,-6 10-100 16,-15 19-96-16,-2 11-35 16,3 28-47-16,8 11-11 0,15 28-12 15,6 14 1-15,23 17 6 16,16 5 4-16,22-2 11 15,15-5 4-15,27-14 9 16,14-13 2-16,36-31 4 16,17-15 2-16,12-49 24 15,0-18 24-15,-13-37 38 16,-10-15 14-16,-26-16 19 16,-21-8 19-16,-43 3-12 15,-28 5-9-15,-47 23-35 16,-18 17-46-16,-17 29-36 15,31 21-6 1,31 7-96-16,0 1 84 0</inkml:trace>
  <inkml:trace contextRef="#ctx0" brushRef="#br0" timeOffset="399941.8783">12866 12685 1296 0,'-2'0'610'16,"-5"1"-247"-16,4 1-215 16,2-2-43-16,-1 0-43 15,2 0-96-15</inkml:trace>
  <inkml:trace contextRef="#ctx0" brushRef="#br0" timeOffset="400529.7707">13775 12253 1070 0,'-11'19'459'0,"-7"12"-261"16,-6 32-111-16,-5 10-24 16,0 7-44-16,-4-2-9 0,11-14-2 15,6-11 2-15,9-21-3 16,6-9 3-16,8-23 21 15,6-13 14-15,8-19 29 16,2-13 11-16,-4-17-4 16,2-7-14-16,-6-14-32 15,4 6-16-15,3 13-19 16,-7 13-3-16,-1 32 18 16,-9 7 12-16,-9 13 3 15,0 9-1-15,1 19-17 16,4 13-11-16,12 19 0 15,6 8 0-15,15-4 3 16,8-3 0-16,7-10 0 16,-2-6 36-16,-4-7-176 15,-12-7-169-15</inkml:trace>
  <inkml:trace contextRef="#ctx0" brushRef="#br0" timeOffset="400779.5913">14101 12596 1502 0,'0'1'619'16,"0"1"-396"-16,2 2-89 16,-2-4-106-16,0 0-19 0,10 21-8 15,18 33 0-15,-9-29 0 16,0-1 0-16,-1-8 3 15,1-4 1-15,3-11 12 16,-6-3 6-16,-1-8 8 16,2-2 1-16,-11-4 4 15,-1 0-27-15,-5 1-165 16</inkml:trace>
  <inkml:trace contextRef="#ctx0" brushRef="#br0" timeOffset="400919.9207">14231 12407 1705 0,'-5'-11'718'0,"-3"-10"-459"15,1 5-89-15,3 7-121 16,5 4-45-16,7 6-122 16,7 7-62-16</inkml:trace>
  <inkml:trace contextRef="#ctx0" brushRef="#br0" timeOffset="401185.493">14433 12589 1423 0,'2'1'551'0,"5"5"-372"16,5 5-59-16,4 7-64 15,2 5-9-15,2 9-32 16,-3 1-3-16,-2-2-3 15,0 0 0-15,0-10 3 16,4-6-1-16,-4-14 54 16,1-8 16-16,1-13 14 15,-1-5 5-15,0-6-56 16,-1 0-17-16,-2 3-137 16,-6 5-63-16</inkml:trace>
  <inkml:trace contextRef="#ctx0" brushRef="#br0" timeOffset="401475.6459">15029 12652 1066 0,'2'-4'495'16,"-2"-9"-180"-1,-3-2-43-15,-7 2-63 16,-5-2-28-16,-8 5-78 16,-4 6-33-16,-2 7-61 15,-1 8-13-15,9 8-13 16,8 9 1-16,12-2 7 16,6 0 1-16,16-5 5 0,4-8 2 15,8-8 2-15,1-5 3 16,-5-7-1-16,-4-1-60 15,-6-2-207-15</inkml:trace>
  <inkml:trace contextRef="#ctx0" brushRef="#br0" timeOffset="401678.6109">15110 12633 952 0,'3'0'506'0,"5"1"-157"0,0 7-137 15,0 4-48-15,3 9-67 16,2 2-20-16,-5 1-25 15,5 1-12-15,2-7-16 16,-2-8 2-16,8-8 25 16,-6-6 10-16,3-11 18 15,3-4-1-15,-6-7-29 16,1 0-14-16,-7 3-65 16,-1 6-78-16</inkml:trace>
  <inkml:trace contextRef="#ctx0" brushRef="#br0" timeOffset="401998.6778">15532 12563 850 0,'3'-1'387'0,"4"-4"-187"0,10 4-74 15,2 1-27-15,3 1-26 16,7 3-1-16,-7-3-39 16,3 0-10-16,-10-1-3 15,-7 0 0-15,-8-1 12 16,-5 0 2-16,-6 5-3 16,-8 1 4-16,2 5-9 15,-1 6-8-15,5 2-10 16,6 1-8-16,6 5-11 15,3-2 0-15,10 1 4 0,5 2 2 16,6-6-41-16,5-2-80 16</inkml:trace>
  <inkml:trace contextRef="#ctx0" brushRef="#br0" timeOffset="402420.5247">16045 12601 1012 0,'3'2'514'0,"-3"2"-133"0,-7 12-197 15,-5 5-63-15,-9 10-38 16,-2 1-22-16,-3-3-31 16,5-2-8-16,0-13 2 15,5-5 7-15,4-11 4 16,1-9-1-16,4-12-11 16,-1-5-7-16,2-7-5 15,2 3 1-15,3 6 0 16,4 6 0-16,4 16-8 15,1 4-1-15,5 12-4 16,1 4-2-16,7 6 3 16,2 2 0-16,1-3 2 15,3-3 0-15,-5-6 2 16,1-7 3-16,-5-9 6 16,1-6 2-16,-3-9 4 15,-4 2-4-15,7-1-6 16,-4 1-6-16,4 15-9 15,1 2-3-15,-3 10-1 0,0 9 2 16,-7 4 6-16,-4 1 4 16,-9-1 21-16,-7-2 4 15,-4-5 6-15,-2-1 11 16,4-10-45-16,0-4-364 16</inkml:trace>
  <inkml:trace contextRef="#ctx0" brushRef="#br0" timeOffset="402781.745">16830 12506 1411 0,'11'4'518'0,"18"0"-395"0,9 2-16 16,11 1-25-16,3-1-15 15,-5-2-37-15,-3-5-12 16,-10-3-15-16,-8-3-34 16,-9 2-159-16,-8 5-100 15</inkml:trace>
  <inkml:trace contextRef="#ctx0" brushRef="#br0" timeOffset="402922.6258">17071 12546 566 0,'-6'4'417'0,"1"11"70"15,1 1-185-15,3 4-126 16,3 1-53-16,0 1-65 16,3-1-17-16,5 2-27 15,-2-1-20-15,10-4-167 16,4-2-260-16</inkml:trace>
  <inkml:trace contextRef="#ctx0" brushRef="#br0" timeOffset="403156.9498">17421 12624 1217 0,'-2'-7'581'0,"-10"-10"-213"0,-1 1-67 15,-9 2-124-15,-1 1-51 16,1 11-102-16,0 3-28 16,6 8-25-16,3 11-3 15,10 4 14-15,3 1 7 16,9 1 2-16,8-6 2 15,8-6 4-15,8-1 4 16,-3-12 11-16,-1-3 19 0,-16-11 13 16,-2-3 4-16,-11 0 1 15,-8-3-42-15,-4 2-48 16</inkml:trace>
  <inkml:trace contextRef="#ctx0" brushRef="#br0" timeOffset="403672.8653">18098 12348 1024 0,'1'-10'481'16,"10"-10"-184"-16,4 2-92 15,21 5-91-15,9 5-22 16,18 9-35-16,6 9-26 0,-9 13-19 15,-14 4-4-15,-26 4 0 16,-20 1 2-16,-17 1 7 16,-8-1 0-16,-13-4-1 15,0-5-1-15,6-10 2 16,10-6-1-16,21-7-22 16,8-4-6-16,16-2-9 15,8 5-2-15,4 1 15 16,0 7 2-16,-8 6 1 15,-9 1 3-15,-18 6 11 16,-9 1 5-16,-21 1 6 16,-11 0-2-16,-8-4-1 15,6-4-5-15,12-10-106 16,9-4-111-16</inkml:trace>
  <inkml:trace contextRef="#ctx0" brushRef="#br0" timeOffset="403844.6292">18582 12448 1225 0,'15'5'512'0,"12"8"-295"16,14 13-131-16,2 3-32 16,2 8-34-16,-4-5-9 15,-12-6-11-15,-3-7-51 16,-9-6-249-16</inkml:trace>
  <inkml:trace contextRef="#ctx0" brushRef="#br0" timeOffset="403985.3593">18911 12471 924 0,'-15'-2'599'0,"-11"2"37"0,-10 12-387 16,-4 3-71-16,-2 14-98 15,-6 1-42-15,5 3-27 16,1 1-1-16,10-7-95 15,9 0-111-15</inkml:trace>
  <inkml:trace contextRef="#ctx0" brushRef="#br0" timeOffset="404344.7827">18966 12352 978 0,'2'-9'559'16,"7"-12"-41"-16,6 1-218 15,13 11-160-15,7 2-41 16,10 11-73-16,0 9-19 16,-8 6-7-16,-7 0-4 15,-16 7-4-15,-8-1-1 0,-10-1-1 16,-6 3 3-16,1-6 6 15,0-6-9-15,12-7-27 16,10-3-2-16,8-2-1 16,7 0 9-16,3 5 26 15,-6 2 1-15,-10 0 10 16,-7 7 16-16,-22-2 42 16,-13 6 11-16,-17 3-1 15,-10-5-14-15,3-4-19 16,8-6-57-16</inkml:trace>
  <inkml:trace contextRef="#ctx0" brushRef="#br0" timeOffset="404860.1082">20159 12397 953 0,'-5'-5'528'0,"-10"-1"-100"16,-5 6-128-16,-5 13-153 15,2 8-57-15,0 11-65 16,3 0-25-16,19 8-7 16,1-6 0-16,21-4 1 15,9-4 3-15,2-17 7 16,2-3 24-16,-9-12 35 16,-7-2 25-16,-18-10 11 0,-10 0-21 15,-18 3-38-15,-4 5-29 16,-5 5-25-16,1 3-35 15,14 2 115-15</inkml:trace>
  <inkml:trace contextRef="#ctx0" brushRef="#br0" timeOffset="405117.3109">20290 12422 1435 0,'1'-4'623'0,"1"-6"-338"15,0 7-83-15,0 10-116 16,-1 4-42-16,0 8-44 16,2 7 0-16,7 5 0 15,1 4 0-15,9-3 2 16,2-8 0-16,0-6 3 16,-1-8 1-16,2-6 26 15,-4-4 17-15,-5-7 11 31,-2-7 3-31,-10-6-24 0,-4-3-40 0,-4-6-155 16,-6 2-71 0,-1-6-463-16</inkml:trace>
  <inkml:trace contextRef="#ctx0" brushRef="#br0" timeOffset="405211.3117">20403 12291 795 0,'-2'-7'499'0,"4"0"-37"15,1 0-111-15,-1 4-188 16,4 3-80-16,5 4-75 15</inkml:trace>
  <inkml:trace contextRef="#ctx0" brushRef="#br0" timeOffset="405507.8536">20843 12441 1209 0,'-6'-8'550'0,"-6"-10"-248"0,0 8-103 16,-6 8-120-16,-2 5-34 15,-8 15-48-15,1 4-7 16,4 11 1-16,3 0 3 16,15-1 7-16,5 1 2 15,13-9 9-15,8-3 9 16,5-12 19-16,2-8 15 15,-1-1 24-15,-4-7-2 0,-7-4-11 16,-4-3-15 0,-10-1-44-16,-7-1-47 0,-8-1-169 15</inkml:trace>
  <inkml:trace contextRef="#ctx0" brushRef="#br0" timeOffset="405695.2986">20857 12476 1222 0,'11'-4'561'0,"18"0"-216"16,4 3-149-16,9 3-104 16,1 4-21-16,3-4-43 15,0 0-6-15,-10-6 13 16,-5-3-45-16,-13-1-120 16,-5 4-85-16,-13-2-257 15,-3 1-49-15</inkml:trace>
  <inkml:trace contextRef="#ctx0" brushRef="#br0" timeOffset="405804.6793">21135 12451 313 0,'-5'6'298'16,"-5"11"110"-16,1 1-22 16,2 8-101-16,1 0-49 15,2-1-70-15,3 1-36 16,2-5-42-16,6-3 11 16,6-2-515-16</inkml:trace>
  <inkml:trace contextRef="#ctx0" brushRef="#br0" timeOffset="406244.7286">21323 12507 1111 0,'3'3'468'0,"14"8"-274"0,-3 4-90 15,-2 10-51-15,-2 0-20 16,-10-7-5-16,1 1-1 16,-2-12-4-16,-2-3 2 0,4-6 2 15,2-10-1-15,10-3-8 16,5-3-3-16,5-4-13 16,3 3-2-16,-2 7 15 15,-3 5 13-15,-3 15 25 16,-5 6 9-16,-11 7-9 15,-2-1-13-15,-3 5 31 16,0-1-84-16</inkml:trace>
  <inkml:trace contextRef="#ctx0" brushRef="#br0" timeOffset="406449.431">21743 12301 1581 0,'-1'4'628'0,"2"16"-425"0,1 16-92 16,2 27-76-16,4 14-11 15,-4 12-4-15,-3 5-2 16,-7 2-3-16,-1-4-3 16,4-16-1-16,3-15 1 15,7-30-9-15,-4-14-44 16,-1-17-108-16</inkml:trace>
  <inkml:trace contextRef="#ctx0" brushRef="#br0" timeOffset="406621.5302">21742 12656 1355 0,'11'-4'559'0,"15"-3"-350"16,8 1-79-16,8 4-69 15,1 3-31-15,-5 0-63 16,-2 0-80-16</inkml:trace>
  <inkml:trace contextRef="#ctx0" brushRef="#br0" timeOffset="406902.4922">22428 12472 1269 0,'-6'10'599'0,"-12"2"-245"16,-5 7-202-16,-5 1-32 16,-17-4-72-16,3 4-12 15,-12-11-11-15,3-1-2 16,7-14-26-16,5-7-10 16,16-6-19-16,7-4-4 0,12 2-4 15,10 3-1-15,18 6 5 16,6 7 6-16,14 10 28 15,2 8 12-15,-1 12 9 16,-6 3 2-16,-13 2-4 16,-3 2-4-16,-14-7-13 15,2 2 203-15</inkml:trace>
  <inkml:trace contextRef="#ctx0" brushRef="#br0" timeOffset="407194.5903">22757 12640 1782 0,'-5'12'711'0,"-13"20"-466"16,-9 4-55-16,-12 2-45 16,-4 2 167-16</inkml:trace>
  <inkml:trace contextRef="#ctx0" brushRef="#br0" timeOffset="411265.2299">1958 13743 1354 0,'10'0'477'0,"23"3"-404"16,12-1-29-16,25-1-4 15,7-1-8-15,10 1-16 16,-3-1 0-16,-17 3-33 16,-11-2-55-16,-22 2-208 15</inkml:trace>
  <inkml:trace contextRef="#ctx0" brushRef="#br0" timeOffset="411593.1146">2310 13720 755 0,'-6'6'383'16,"-8"3"-107"-16,10 6-189 16,6 6-30-16,5 17-27 15,2 8 13-15,1 19 26 0,-3-3 6 16,1-1-1-16,-2-3-11 16,-3-12-25-16,0-3-7 15,-8-12-1-15,-5-5 6 16,-13-12 22-16,-9-6 4 15,-10-7-2-15,-3-3-12 16,6-2-29-16,2 0-11 16,16 3-15-16,4 0-6 15,9 2-20-15,9 3-1 16,18-3 5-16,16 1 6 16,23-4 20-16,9 0 3 0,6-2 2 15,0 1 4-15,-10 0-83 16,-6 2-188-16</inkml:trace>
  <inkml:trace contextRef="#ctx0" brushRef="#br0" timeOffset="411874.2657">2635 14291 1027 0,'-2'1'488'0,"1"-2"-169"15,1 1-81-15,0-1-78 16,0 0-41-16,0-1-63 16,3-3-16-16,-2-16-7 0,36-25-1 15,-29 34 4-15,-2 4-2 16,-3 11-9-16,0 6-3 16,2 15-13-16,-3 7-2 15,3 15-3-15,-2 4 3 16,-1-1-1-16,-2-1-1 15,0-17 0-15,1-8-53 16,1-16-138-16</inkml:trace>
  <inkml:trace contextRef="#ctx0" brushRef="#br0" timeOffset="412140.0203">3118 13980 1210 0,'7'0'467'0,"17"1"-323"16,10 5-81-16,16-6-26 15,5 1-11-15,1-1-6 16,-6-3 8-16,-10 1-98 16,-8 1-120-16</inkml:trace>
  <inkml:trace contextRef="#ctx0" brushRef="#br0" timeOffset="412312.2167">3167 14133 810 0,'18'-1'463'0,"7"2"-74"0,22 1-179 15,7-1-36-15,6 8-74 16,-1-7-20-16,-10 0-46 16,-21-2 16-16,-11-6-113 15</inkml:trace>
  <inkml:trace contextRef="#ctx0" brushRef="#br0" timeOffset="413142.159">3891 14062 843 0,'-1'-9'395'0,"1"-14"-161"15,5-8-63-15,11-11-50 16,2-6-10-16,3 1-1 16,-5 3 9-16,-2 13 16 15,-7 8-26-15,-7 15-36 16,1 7-20-16,0 15-49 16,3 8 4-16,-2 19-5 15,3 12-1-15,-2 6 0 16,3 3 2-16,3-3 1 15,-4-6 2-15,-1-7 2 16,-1-7 40-16,-1-14-133 16,5-8-410-16</inkml:trace>
  <inkml:trace contextRef="#ctx0" brushRef="#br0" timeOffset="413298.3726">4274 14191 1445 0,'-3'-1'682'0,"-6"-3"-233"15,9 1-333-15,4 1-47 16,10-1 272-16</inkml:trace>
  <inkml:trace contextRef="#ctx0" brushRef="#br0" timeOffset="413754.5637">4523 13840 959 0,'0'-7'449'15,"0"-11"-163"-15,5 4-72 16,15 1-82-16,5 5-36 16,16 7-59-16,3 2-18 15,3 8-7-15,-2 5 0 0,-17 5-5 16,-11 1 2-16,-23 8 0 15,-12 1 0-15,-9 0 2 16,1-5 1-16,5-10-8 16,6-10-9-16,14-1-29 15,4-4-7-15,19-1-2 16,9 4 3-16,13 6 23 16,4 4 4-16,-9 11 8 15,-7 4 7-15,-25-1 28 16,-9 7 3-16,-27-1 11 15,-12-2-1-15,-2-7-14 16,-5-9-1-16,14-15-110 16,10-7-144-16</inkml:trace>
  <inkml:trace contextRef="#ctx0" brushRef="#br0" timeOffset="414143.0824">5030 13856 1177 0,'0'-2'510'0,"4"1"-276"16,10 7-89-16,17 16-89 16,9 10-14-16,17 9-1 15,-21-8-3 1,-17-17-1-16,-1 0-3 15,38 43-12-15,-14-5-3 0,-31-6-4 16,-27-22-2-16,-11-4-13 16,-3-5-13-16,1-11-10 15,0-10-6-15,11-14-8 16,8-12 0-16,18-9-1 16,8-3 1-16,14-3 14 15,7 4 8-15,1-2 19 16,-4 0 21-16,-15 9 48 15,-13-1 12-15,-21 17 14 16,-17 0-2-16,-17 9-42 16,-6 5-11-16,-2 5 5 15,6 3-91-15</inkml:trace>
  <inkml:trace contextRef="#ctx0" brushRef="#br0" timeOffset="414718.6745">6225 13750 899 0,'-18'23'475'16,"-9"15"-87"-16,-7 25-259 15,0 5-20-15,8 5-53 16,6-6-6-16,10-16-33 16,6-11-4-16,4-21-4 15,3-10 10-15,2-14 15 16,1-8 3-16,-1-17 5 16,3-3-5-16,2-17-9 15,-1-9-5-15,5-13-6 16,1-4-7-16,2 16 2 15,0 10 20-15,-2 28 15 16,-2 12 1-16,-4 21-12 16,2 10-21-16,5 20-15 0,2 9 3 15,9 10 0-15,1 3 1 16,2-9 1-16,-5-4 1 16,-3-6 1-16,-2-3 0 15,-9-6 1-15,-2-3-42 16,-6-9-131-16,-3-8-491 15</inkml:trace>
  <inkml:trace contextRef="#ctx0" brushRef="#br0" timeOffset="414875.1614">6099 14009 1305 0,'3'1'517'0,"8"-5"-338"16,11 4-96-16,13 3-56 15,10-3-11-15,15 10-35 16,-1 3 17-16</inkml:trace>
  <inkml:trace contextRef="#ctx0" brushRef="#br0" timeOffset="415031.4008">6815 14184 1282 0,'3'14'610'0,"-5"24"-212"0,-8 4-87 15,-16 9-110-15,-4-1-59 16,-3-10-94-16,3-1 180 16</inkml:trace>
  <inkml:trace contextRef="#ctx0" brushRef="#br0" timeOffset="416503.4918">7463 13794 1102 0,'11'-1'424'0,"25"0"-261"16,17 0-69-16,30 1-7 16,6 1-6-16,3 1-31 15,-7-1-13-15,-20-3-10 16,-8-4-3-16,-21-2-32 15,-11 1-22-15,-23-1-55 16,-9 3-10-16,-24 1 24 16,-7 0 16-16,-9 1 49 15,-2-1 6-15,8 3-1 16,11 1-9-16,8 11-19 16,14 7 4-16,13 18 13 15,5 5 15-15,10 14 28 16,-5-4 7-16,7 3 14 15,-6-5 7-15,-6-9 20 16,-3 2 3-16,-15-14 0 0,-3-1 2 16,-10-8-20-16,-6-5-5 15,-18-10-14-15,-7-4-13 16,-2-10-11-16,6 3-10 16,21 0-17-16,11 2-12 15,17 8-9-15,8-1 0 16,20 5 7-16,10-1 9 15,16 1 9-15,4-2 0 0,7 0 5 16,1 0-24-16,4-5-164 16</inkml:trace>
  <inkml:trace contextRef="#ctx0" brushRef="#br0" timeOffset="416784.6665">8104 14249 781 0,'-7'-4'460'0,"-5"-3"12"16,9-1-264-16,11-4-98 16,12 4-15-16,15 2-36 15,10 4-3-15,1 9-6 16,-4 5-4-16,-18 8 10 16,-11 8 0-16,-18 9-3 0,-11 4-2 15,-15 3-20-15,-5 0-9 16,-2-11-7-16,6-7-5 15,11-12-4-15,8-7-7 16,13-7-14-16,10-2-4 16,17-1-3-16,10 0 3 15,8-2-40-15,7 4-43 16,-4-3-126-16</inkml:trace>
  <inkml:trace contextRef="#ctx0" brushRef="#br0" timeOffset="417003.6207">8565 14044 1075 0,'17'-3'485'16,"11"-3"-232"-16,17 6-132 15,4 1-26-15,5 5-58 16,-6 2-17-16,-9-5-26 16,-2 2-66-16,-9-3-376 15</inkml:trace>
  <inkml:trace contextRef="#ctx0" brushRef="#br0" timeOffset="417204.4776">8620 14161 913 0,'0'3'472'0,"3"1"-97"0,19 1-217 0,8 0-32 15,19 3-29-15,3-2-18 16,-4 0-21-16,-1-3-6 16,-14-4-21-16,-2-4-26 15,-7 1-154-15</inkml:trace>
  <inkml:trace contextRef="#ctx0" brushRef="#br0" timeOffset="417829.8556">9456 14068 1196 0,'0'3'490'15,"1"-3"-280"-15,26 1-122 16,10 0-17-16,24-3-19 16,15 2-8-16,2 0-24 0,1 2 28 15,-10 5-242-15</inkml:trace>
  <inkml:trace contextRef="#ctx0" brushRef="#br0" timeOffset="418189.0191">10301 13803 986 0,'-7'-4'466'0,"-4"0"-188"16,-9 5-88-16,-7 16-90 16,0 11-41-16,-1 18-45 15,3 9-10-15,16 8-6 16,9-2-2-16,23-11 1 16,10-8 3-16,10-16 19 15,4-9 9-15,8-17 37 16,-4-8 28-16,-1-17 39 15,-6-7 18-15,-24-11-3 16,-8-7-18-16,-23-3-35 16,-12-3-23-16,-17 11-34 15,-3 7-12-15,5 18-24 16,0 5-25-16,19 15-102 16,4 6-61-16</inkml:trace>
  <inkml:trace contextRef="#ctx0" brushRef="#br0" timeOffset="418325.0076">10666 14181 1930 0,'-4'-3'724'15,"1"-4"-552"-15,0 1-85 16</inkml:trace>
  <inkml:trace contextRef="#ctx0" brushRef="#br0" timeOffset="418856.5628">10868 13847 1071 0,'3'-5'484'0,"0"-1"-201"15,20-4-140-15,11-2-34 16,14 1-32-16,10 3-22 16,-1 5-27-16,-4 4-8 15,-21 7-10-15,-13 2-3 16,-22 7 0-16,-13 2 0 15,-10 6 3-15,-7 0-1 16,3-6-4-16,9-1-5 16,15-6-11-16,11-1-1 0,21 2-2 15,8 5 5-15,7 3 7 16,-1 5 1-16,-16 5 3 16,-10-7 5-16,-23 4 8 15,-11-1 3-15,-22-8 0 16,-8-3 3-16,-1-11-103 15,8-9-90-15</inkml:trace>
  <inkml:trace contextRef="#ctx0" brushRef="#br0" timeOffset="419178.8762">11648 13795 1296 0,'-11'-6'580'0,"-14"-5"-273"16,-7 3-70-16,-6 8-112 15,-1 9-41-15,-1 13-68 16,1 7-10-16,10 16-9 16,3 1-3-16,14 7-4 15,9 0-1-15,14-13-1 16,11-2 1-16,15-17 6 15,7-8 5-15,7-13 9 16,-3-5 8-16,-12-13 10 16,-13-3 20-16,-23-1 17 15,-14-2-2-15,-23 8-10 0,-8 3-21 16,-4 8-24-16,2 8-5 16,19 0-77-16,12 6-613 15</inkml:trace>
  <inkml:trace contextRef="#ctx0" brushRef="#br0" timeOffset="419883.764">11871 13781 1001 0,'7'-8'459'16,"5"-7"-186"-16,12 4-129 16,10 2-25-16,10 10-38 15,6 4-23-15,-4 8-29 16,-5 4-6-16,-25 4-6 15,-16 1 0-15,-26 3 0 16,-9-1 3-16,-8-6-4 16,6-1 1-16,14-7-3 15,8-7-10-15,14-2-9 16,7 1-7-16,18 1-4 16,9 7 6-16,11 12 4 0,0 2 3 15,-17 9 8-15,-10-4 10 16,-30-2 13-16,-15-2 5 15,-20-5-2-15,-6-3-8 16,1-6-1-16,5-9-31 16,18-9-113-16,12-3-108 15</inkml:trace>
  <inkml:trace contextRef="#ctx0" brushRef="#br0" timeOffset="420212.8345">12628 13765 1554 0,'-22'-4'649'0,"-27"-7"-387"16,-1 5-59-16,-2 13-111 16,2 5-36-16,9 17-51 15,7 9-7-15,10 11-7 16,7 9-3-16,14 1-1 15,7-3-2-15,19-13-1 16,12-8 3-16,12-17 7 16,5-10 6-16,-2-10 12 15,-5-10 8-15,-18-10 17 16,-17-4 15-16,-24-5 1 0,-14-3-5 16,-16 8-19-16,0 4-19 15,8 6-42-15,9 5-45 16,15 4-672-16</inkml:trace>
  <inkml:trace contextRef="#ctx0" brushRef="#br0" timeOffset="420635.9583">13174 13664 1425 0,'-2'-1'577'0,"-9"3"-371"16,9 13-120-16,-8 16-66 15,-5 15-17-15,-2 21-1 16,-8 6-2-16,-1 3 3 16,3-5 2-16,0-22 2 15,4-11 2-15,10-21-8 16,4-9 52-16,7-13 8 0,6-12 0 15,8-13 9-15,7-11-50 16,6-19-5-16,-2-14 8 16,2-15-4-16,-4 4 8 15,-3 17 4-15,0 16-3 16,-4 35 3-16,-8 12-10 16,-3 18-12-16,4 17-6 15,1 17-2-15,10 13-1 16,6 19 1-16,-1 3 0 0,-1-7 2 15,-5-12 1-15,-3-24-9 16,-6-9-24-16,-2-12-79 16,-6-6-33-16</inkml:trace>
  <inkml:trace contextRef="#ctx0" brushRef="#br0" timeOffset="420792.8653">13045 13911 1505 0,'0'0'632'0,"10"-2"-373"16,12 2-85-16,22 0-106 15,7 3-22-15,15 1-28 16,-1 1 31-16,3-1 299 16</inkml:trace>
  <inkml:trace contextRef="#ctx0" brushRef="#br0" timeOffset="420974.7787">13978 14078 1589 0,'5'8'639'0,"5"17"-420"0,-9 0-65 16,-22 10-52-16,-11 11-36 15</inkml:trace>
  <inkml:trace contextRef="#ctx0" brushRef="#br0" timeOffset="423142.1993">14744 13679 1179 0,'4'-6'485'0,"11"-1"-278"15,12 2-104-15,20 2-37 0,14 2-9 16,12 0-14-16,0 2-5 15,-15 0-19-15,-13 1-3 16,-23 1-7-16,-12-3-15 16,-10 2-15-16,-6 1-11 15,-8-3-4-15,-8-1 3 16,-7-2 4-16,2-2 4 16,2 5-6-16,7 6 5 15,8 10 3-15,1 6 4 0,8 14 15 16,1 6 5-16,7 11 11 15,6 6-3-15,3-5-1 16,4-1 0-16,-8-11 3 16,-5-6 6-16,-11-9 14 15,-16-4 8-15,-18-8 10 16,-10-5-2-16,-6-9-10 16,2-2-10-16,20-5-14 15,7-1-8-15,19 5-10 16,8 0 0-16,15 2 5 15,12 4 3-15,16 3 7 16,6 0-3-16,3 0-4 16,-1 1 45-16,1-5-72 15</inkml:trace>
  <inkml:trace contextRef="#ctx0" brushRef="#br0" timeOffset="423454.6276">15256 14169 1035 0,'-2'-4'494'16,"4"0"-171"-16,5-1-121 15,12 3-70-15,7 2-37 16,8 1-46-16,-2 2-12 16,-6 2-18-16,-7-2-6 0,-13 4-5 15,-8 0-2-15,-8 4-2 16,2 0 2-16,-2 1-2 15,5-4-3-15,7 1-6 16,4-2-3-16,11 1 0 16,4 4 2-16,-1 0 2 15,-4 3 1-15,-15 7 4 16,-8 1 9-16,-21 3 12 16,-8-1 4-16,-8-4 16 15,1-10-34-15,15-13-12 16</inkml:trace>
  <inkml:trace contextRef="#ctx0" brushRef="#br0" timeOffset="423726.4763">15669 13896 1266 0,'5'-3'599'0,"3"0"-223"0,17-1-211 16,10 1-54-16,10 1-60 15,3 2-23-15,3 1-20 16,-3 2 22-16,-8 3-115 15,-3-1-82-15</inkml:trace>
  <inkml:trace contextRef="#ctx0" brushRef="#br0" timeOffset="423929.2874">15682 14058 958 0,'9'0'452'16,"20"2"-145"-16,9-2-168 16,14-2-32-16,6 2-37 15,-3 1-32-15,-4 6-11 0,-19-5-16 16,-10 2-6-16,-14 1-71 16,-11-7-57-16</inkml:trace>
  <inkml:trace contextRef="#ctx0" brushRef="#br0" timeOffset="424917.243">16479 13949 504 0,'-2'-5'314'0,"0"-9"-5"15,3-5-32-15,14-10-59 0,5-6-22 16,3-9-31-16,1-2-5 16,-5 5-14-16,-4 5-11 15,-7 14-23-15,-1 9-27 16,-4 11-43-16,-3 4-22 15,0 25-32-15,-1 7-1 16,-1 32 5-16,2 11 4 16,3-1 4-16,-2-2 3 0,5-23 13 15,2-12-51 1,1-17-163-16</inkml:trace>
  <inkml:trace contextRef="#ctx0" brushRef="#br0" timeOffset="425073.7855">16899 14103 1546 0,'-9'0'621'16,"-5"0"-375"-16,8 2-198 15,7-2-89-15</inkml:trace>
  <inkml:trace contextRef="#ctx0" brushRef="#br0" timeOffset="425401.9052">17344 13747 1338 0,'-22'-14'604'0,"-17"-7"-297"16,-5 13-174-16,0 10-45 0,4 20-70 16,2 8-15-16,16 22-9 15,5 9 0-15,17 6-1 16,9 1 1-16,18-19 5 16,17-12 2-16,15-18 7 15,13-9 7-15,-2-15 14 16,-9-10 20-16,-16-15 38 15,-16-13 8-15,-20-9-10 16,-12-4-21-16,-23-7-40 16,-8 6-12-16,-7 8-17 15,7 9-32-15,13 25-143 16</inkml:trace>
  <inkml:trace contextRef="#ctx0" brushRef="#br0" timeOffset="425776.9493">17782 13846 1306 0,'-2'-10'505'16,"-2"-13"-374"-16,7 3-32 15,14 4-30-15,4 1-24 0,12 8-7 16,2 3-2-16,4 10-8 16,-2 9-7-16,-13 9-14 15,-7 3 2-15,-19 3 16 16,-11 2 4-16,-22 0 3 16,-13 0-4-16,-9 1-13 15,0-10-1-15,22-6-5 16,9-1-7-16,23-13-6 15,10 6-2-15,17-3 1 16,13 0 5-16,17 5 4 16,4-4-1-16,1 1 32 15,-2-4-69-15</inkml:trace>
  <inkml:trace contextRef="#ctx0" brushRef="#br0" timeOffset="426245.6162">18668 13647 1353 0,'-2'-2'609'0,"-4"2"-344"16,-3 10-99-16,-6 21-121 16,0 13-40-16,-5 24 3 15,-6 5 1-15,1 3-1 16,1-8 1-16,10-20 1 16,5-15 0-16,12-20 1 15,1-14-1-15,6-22-3 16,6-10 0-16,-2-27 3 15,6-11 1-15,3-20 5 16,-3-5 1-16,3 15-10 16,-3 17-1-16,-10 32 25 15,0 14-4-15,-6 19 4 16,4 12-4-16,7 21-29 16,1 7 2-16,17 19 2 15,2 7 1-15,7 10 1 16,4 0 0-16,-8-11 0 0,-7-11 1 15,-8-18-4-15,-9-11-50 16,-9-11-2-16</inkml:trace>
  <inkml:trace contextRef="#ctx0" brushRef="#br0" timeOffset="426417.7921">18594 13919 1127 0,'-3'-5'590'0,"6"-3"-115"16,9-1-257-16,25 6-122 16,12 1-37-16,21 3-36 15,5 3-8-15,-6 3-42 16,-3 3 401-16</inkml:trace>
  <inkml:trace contextRef="#ctx0" brushRef="#br0" timeOffset="426573.6625">19349 14073 1876 0,'0'1'701'0</inkml:trace>
  <inkml:trace contextRef="#ctx0" brushRef="#br0" timeOffset="470993.1538">10800 6694 680 0,'-4'-2'408'0,"-7"-1"-35"0,7-1-108 16,13 3-125-16,12-1-41 16,21-3-58-16,11 0-5 15,17-2-11-15,-2-1-7 16,-8 1-6-16,-6 1 1 15,-21 6-86-15,-7 0-72 0,-16 2-291 16</inkml:trace>
  <inkml:trace contextRef="#ctx0" brushRef="#br0" timeOffset="471336.8257">11064 6682 591 0,'-3'-3'290'0,"-4"-4"-84"15,0 3-22-15,3 6-35 16,-1 8-22-16,-1 8-38 16,3 5-21-16,2 14-31 15,1 6-15-15,2 11-18 16,4 6 0-16,-2 0 1 16,-3-3 4-16,-3-3 4 15,-4-8 2-15,-4-12 9 16,-4-6 6-16,-3-18 10 15,-4-7 2-15,-5-14-3 0,0-3-6 16,5 1 5-16,2 0 2 16,10 9 13-16,4 1-5 15,10 6-23-15,8 2-9 16,20 4-19-16,6 2 1 16,19-3 2-16,6-1 2 15,0-7 3-15,-1-3 10 16,-10-4-534-16</inkml:trace>
  <inkml:trace contextRef="#ctx0" brushRef="#br0" timeOffset="475373.722">16047 5472 740 0,'-5'-6'288'0,"-7"-7"-189"15,-5-1-46-15,-10-1-38 16,-6 1-7-16,-15 3-15 16,-8-1-2-16,-10 7 1 15,-4-2 2-15,-7 2 2 16,-5 2 9-16,-4-2 33 15,2 3 14-15,8-3 18 16,7-2-4-16,15-1-27 16,4 0-13-16,-2 0-17 15,-3 3-3-15,-13 3-1 16,-9 2 0-16,-6 8-1 16,-5 2 0-16,-8 5-3 15,2 0 2-15,-4-1 13 16,8 0 5-16,17-5 4 15,9-1 0-15,12 0-13 16,-2 1-5-16,-4 1-7 0,-4 4 5 16,-2 4 6-16,2 4 5 15,4 3 2-15,7 3-3 16,1 1-9-16,0 1-4 16,4 1-4-16,-1-1 11 15,6-1 7-15,4-3 8 16,8-1 11-16,2 0-9 0,4 4-5 15,3 0-8-15,0 6-10 16,3 1-3-16,1-2-2 16,2-1-1-16,3-5-2 15,3-1 3-15,7-3 1 16,1 0 6-16,4-3 7 16,0 0 0-16,2 3 0 15,3 1-6-15,5 2-4 16,1 1-1-16,7 0 0 15,2-2 1-15,0 0-2 16,4-1-1-16,2-3 1 16,1-1 0-16,4-1 1 15,-2-1 0-15,-1 1 1 16,3 2-1-16,-3-2 0 16,2 1 0-16,5-2 0 15,1-4 1-15,10-2 3 16,6-1 0-16,9-7 1 15,2 3-1-15,-2-3-1 0,-2 1 0 16,-11 0 0-16,-4 2-1 16,0 5 0-16,1-1-1 15,6 3-1-15,3-2-1 16,5-4 1-16,3 1-1 16,3-5 0-16,3-1 1 15,5-1 1-15,3-3 1 0,1 0 2 16,-5 1 0-16,-16 1 1 15,-6 3 1-15,-9 1-1 16,3-1 0-16,2 0-3 16,8-2 0-16,7-1-2 15,-1-5 1-15,2-4-1 16,-2-3 1-16,-6-3 1 16,0 2 1-16,-4 4 3 15,-1 2 1-15,-4 2 0 16,-2-1 1-16,-4 1-3 15,-5-4 0-15,-2 0-2 16,-1 0 0-16,-5-3 0 16,4-2 0-16,1-4 1 15,1 1 1-15,3-3 2 16,-3 0 0-16,-3 4 1 16,-5-3-2-16,-5 2 3 15,-4 0 0-15,-1 1 1 16,-2 1-1-16,1-9-4 15,3-1-3-15,3-9-3 0,0 0 0 16,0-2 1-16,-1 1 1 16,-5 6 4-16,-3 1-2 15,-8 8 5-15,-6-1 0 16,-4 4 3-16,-2-1 3 16,2 2-5-16,-2-1-2 15,-3-1-6-15,5 1-1 0,-1-4 1 16,0 4 2-16,3-3 2 15,-6 1 3-15,0 2 3 16,-3 1 1-16,-2 2-4 16,1 1-5-16,-5 0-6 15,2-2-5-15,0-1-2 16,1 0 0-16,2 1 2 16,1-1 2-16,-1 1 5 15,3-1 5-15,-6 2 3 16,3 1 1-16,-4 1-4 15,0 1-3-15,1 2-1 16,-1-1 0-16,4-2-4 16,0 1-5-16,3-2-5 15,-3-3 1-15,-2-2 6 16,2-2 5-16,-6-2 7 16,1-1 1-16,1-1 2 15,-4 0 2-15,-3 4-3 0,-2-2-3 16,-9 0-11-16,-7 1-4 15,-13-7-33-15,-12 1-15 16,-17-10-117-16</inkml:trace>
  <inkml:trace contextRef="#ctx0" brushRef="#br0" timeOffset="478645.4008">1938 15193 902 0,'5'-2'436'16,"-2"-1"-152"-16,5 20-128 0,-2 12-6 16,-2 24-29-16,-3 12-9 15,-6 4-21-15,1 1-31 16,-4-9-15-16,-1-4-13 15,6-18-9-15,0-7-3 16,4-21 11-16,1-13 9 16,-1-22 6-1,-1-12 4-15,-4-17-12 16,-1-1-10-16,-3-1-12 16,3 0-7-16,3 4-7 15,3 0-3-15,9 2-8 16,8 1-2-16,9 1-5 15,10 2 0-15,3 10 2 16,-6 7 3-16,4 14-2 0,-2 9-2 16,3 11-31-16,7 8-56 15,-1 5-157-15</inkml:trace>
  <inkml:trace contextRef="#ctx0" brushRef="#br0" timeOffset="478864.3586">2210 15466 1020 0,'0'4'415'0,"5"2"-225"15,5 11-55-15,3 11-45 16,0 2 2-16,-3 13-34 15,-4-1-8-15,-2 1-22 16,0-5-71-16</inkml:trace>
  <inkml:trace contextRef="#ctx0" brushRef="#br0" timeOffset="479129.9368">2703 15558 953 0,'0'9'498'0,"0"19"-124"0,-8 3-70 16,-10 6-81-16,-1 1-51 16,-3-13-59-16,0-5-34 15,-1-18-50-15,2-6-25 16,-1-16-36-16,-1-4-11 16,12-2 0-16,-2 1 8 15,13 7 2-15,6 3-7 16,10 5 15-16,6 8 11 0,2 7 15 15,6 6 10-15,-1 12-6 16,3 6-1-16,0 6 0 16,-3-2 14-16,-1-3-87 15</inkml:trace>
  <inkml:trace contextRef="#ctx0" brushRef="#br0" timeOffset="479582.6787">3532 15492 1092 0,'9'0'450'15,"12"0"-279"-15,9 5-50 16,12-1-50-16,4-2-27 16,11 0-22-16,-4-8 3 15,-7-3-76-15,-5-4-67 16,-16-2-137-16,-10 3-90 0,-21 0 34 15,-8 4 99-15,-14 5 235 16,-3 1 122-16,-2 7 101 16,3 3-11-16,8 8-53 15,2 4-27-15,9 7-34 16,-1 1-17-16,10 2-49 16,3 2-15-16,9 1-26 15,4-1-26-15,7-4-132 16,4-3-159-16</inkml:trace>
  <inkml:trace contextRef="#ctx0" brushRef="#br0" timeOffset="479834.9478">4140 15537 1028 0,'-7'-8'556'15,"-3"0"-148"-15,-7 2-141 0,-3 6-55 16,2 7-105-16,-1 0-47 15,5 12-69-15,3 1-17 16,9 11-8-16,2 1 3 16,11 0 11-16,5-7 4 15,8-12 7-15,3-6 6 16,2-13 23-16,-2-5 9 16,-9-9 44-16,-4-1 13 0,-14-2-4 15,-5 1-5 1,-10 4-82-16,-3 2-48 0</inkml:trace>
  <inkml:trace contextRef="#ctx0" brushRef="#br0" timeOffset="480397.3225">5138 15521 710 0,'0'-1'374'0,"-4"0"-89"16,-4-2-28-16,-10 7-65 16,-6 2-29-16,-5 6-63 15,1 5-22-15,7 3-44 16,6 6-24-16,12 2-17 15,4 2-7-15,11-1 5 16,6-5 2-16,13-10 8 16,3-6 6-16,3-12 8 15,-3-5 4-15,-12-10 11 16,-6-2 4-16,-16 2 6 16,-1-1-3-16,-11 13-9 15,-3 6-5-15,-2 18-8 16,2 16-2-16,6 21-5 15,3 13-2-15,9 6-5 16,5 1 0-16,10-13 1 0,2-10-6 16,5-17-90-16,2-11-60 15,1-20-203-15</inkml:trace>
  <inkml:trace contextRef="#ctx0" brushRef="#br0" timeOffset="480694.1354">5458 15499 1274 0,'-9'1'510'0,"-7"7"-370"16,2 6-51-16,12 9-88 15,4 7-21-15,13 1-1 16,3 3 6-16,2-9 11 15,4-5 4-15,1-12 2 16,2-8 40-16,-7-9 57 16,-8-11 20-16,-8-8 30 15,-5-4-31-15,-10-6-48 16,-3 2-19-16,-5 7-33 16,-1 4-15-16,6 16-108 15,3 9-89-15</inkml:trace>
  <inkml:trace contextRef="#ctx0" brushRef="#br0" timeOffset="480991.1994">5743 15706 1214 0,'7'1'546'16,"9"2"-268"-16,2-3-71 15,6-7-97-15,1-1-38 0,0-7-38 16,-4-2-8-16,-6-7-1 15,-4-1 1-15,-8 1 5 16,-3 2-1-16,-13 3-5 16,-5-2-5-16,-8 8-16 15,-3 4-12-15,5 11-22 16,5 9-5-16,5 10-2 16,6 5 9-16,3 14 10 15,5 8 5-15,7 10 6 16,3 7 2-16,2 0 5 15,2-3 0-15,-4-8 6 16,-1-7-6-16</inkml:trace>
  <inkml:trace contextRef="#ctx0" brushRef="#br0" timeOffset="481579.6883">6058 15496 1017 0,'-2'3'421'16,"8"3"-212"-16,6-1-83 16,14-5-35-16,10-2-14 15,10-6-40-15,5-1-13 16,-4-2-10-16,-7 0 1 0,-14 4 4 16,-9 2 3-16,-19 5-1 15,-5 3-3-15,-14 6-11 16,-7 5-5-16,1 9-4 15,-1 0 0-15,11 5-4 16,4-1 1-16,11-2 5 16,4-2 7-16,13-5 14 15,7-1 5-15,10-7 2 16,4-6-3-16,-1-7-6 16,-1-6-1-16,-7-9 2 15,-4-2 2-15,-3-8-1 16,-6-3-1-16,-1-1-3 15,-3 2-1-15,-10 8-2 16,2 10-5-16,-5 13-2 16,-4 6-1-16,6 13 0 15,-2 2 2-15,2 5-2 16,1 3-4-16,1 0-1 16,2-1-1-16,3-6-29 0,1 0-57 15,1-11-151-15</inkml:trace>
  <inkml:trace contextRef="#ctx0" brushRef="#br0" timeOffset="481736.1322">6474 15142 1498 0,'-3'-3'644'0,"-2"-5"-346"0,2 8-221 16,4 4-62-16,8 7-113 15,3 10 126-15</inkml:trace>
  <inkml:trace contextRef="#ctx0" brushRef="#br0" timeOffset="482054.45">6882 15503 879 0,'-7'-4'475'0,"-17"-2"-100"15,-4 2-89-15,-3 6-108 0,-4 4-57 16,6 10-77-16,5 6-31 31,10 7-24-31,6 6-5 0,16 0 3 16,9 0 7-16,19-8 6 15,5-9 8-15,1-16 12 16,0-4 12-16,-12-18 38 16,-6-1 18-16,-9-6 8 15,-9-6-3-15,-16 4-36 16,-9 3-23-16,-7 6-95 16,-3 8 132-16</inkml:trace>
  <inkml:trace contextRef="#ctx0" brushRef="#br0" timeOffset="482398.8117">7720 15635 948 0,'8'12'508'16,"2"7"-52"-16,-11 18-251 16,-14 8-21-16,-14 6-61 15,-4-5-29-15,11-11-484 16</inkml:trace>
  <inkml:trace contextRef="#ctx0" brushRef="#br0" timeOffset="482738.0184">8328 15395 810 0,'0'-2'464'16,"0"-3"-85"-16,-2 9-137 15,1-4-111-15,0 17-49 16,1 52-26-16,5-26-15 0,-5 1-19 15,0-1 25-15,-1-4-159 16,1-5-87-16</inkml:trace>
  <inkml:trace contextRef="#ctx0" brushRef="#br0" timeOffset="483015.4082">8625 15466 940 0,'-14'0'542'15,"-11"-1"-70"-15,-2 5-281 16,2 8-66-16,5 3-92 16,8 7-31-16,10 8-23 15,8 0-1-15,14 2 6 16,5-6 9-16,13-8 11 16,0-9 5-16,-7-13 10 15,-5 0 24-15,-18-10 23 16,-8-2 4-16,-17 2-9 15,-10-1-24-15,-9 2-31 16,1 5-36-16,9 4-126 16,9-1 35-16</inkml:trace>
  <inkml:trace contextRef="#ctx0" brushRef="#br0" timeOffset="483156.0009">8709 15489 1321 0,'14'7'565'16,"17"8"-324"-16,4 4-52 15,-3 11-100-15,1 6-28 16,-7 8-32-16,-2 2-6 16,2-3-76-16,-2-7-34 0,-1-10-145 15</inkml:trace>
  <inkml:trace contextRef="#ctx0" brushRef="#br0" timeOffset="483332.1615">8962 15476 1168 0,'-10'7'571'16,"-13"5"-198"-1,-6 8-99-15,1 13-109 16,0 3-44-16,-8 14-63 0,1 1-21 16,-1 4-38-16,-5-2-35 15,17-4-160-15,5-7-95 16</inkml:trace>
  <inkml:trace contextRef="#ctx0" brushRef="#br0" timeOffset="483598.4218">9061 15424 1143 0,'-3'-1'590'16,"-1"-2"-194"-16,0 13-209 16,2 2-64-16,3 9-82 15,4 5-12-15,11-2-11 16,7 1-3-16,7-10 1 16,2-4 3-16,-2-10 7 15,-6-2 3-15,-7-4 5 16,-4-5 1-16,-8-5-35 15,-3-8-67-15,-1-6-316 16</inkml:trace>
  <inkml:trace contextRef="#ctx0" brushRef="#br0" timeOffset="483691.7653">9183 15195 1356 0,'-5'-1'613'0,"-4"0"-319"0,1 1-114 15,7 4-88-15,3 3-138 16</inkml:trace>
  <inkml:trace contextRef="#ctx0" brushRef="#br0" timeOffset="484191.8715">9598 15376 847 0,'-6'-1'525'0,"-9"-6"5"15,-3 2-191-15,0-1-131 16,0 1-67-16,5 6-98 16,4 7-35-16,7 8-32 15,2 5-3-15,14 6 7 16,3-4 7-16,12-2 9 16,1-6 2-16,2-7 10 15,-5 0-19-15,-8-8-2 16,-6 0 1-16,-15-3-16 15,-8-4 20-15,-15 5 4 16,-5-2-1-16,-6 4 2 16,4 6-3-16,7 3-15 15,4 6-5-15,10 1-5 0,8-1-1 16,10 4 9-16,9-2 4 16,11-5 14-16,4-1 6 15,6-9 10-15,2 0 3 16,0-5 5-16,-1-6 1 15,-5-8 0-15,-4-7 0 16,-7-5-5-16,-6-4-5 16,-4 1 5-16,-6 2 0 15,-5 11 2-15,0 7 7 0,-3 13-8 16,-2 13-7-16,2 10-6 16,-2 7-7-16,2 3 1 15,4-3 2-15,5-1-570 16</inkml:trace>
  <inkml:trace contextRef="#ctx0" brushRef="#br0" timeOffset="484738.8298">11413 15052 705 0,'-12'-13'456'0,"-13"-8"28"16,-11 5-166-16,-8 15-109 16,0 8-66-16,-9 21-93 15,3 10-27-15,9 23-36 16,8 10-7-16,32 19-1 15,18 4 7-15,33-15 14 16,7-11 3-16,12-31 7 16,2-16 5-16,-3-26 22 15,2-11 21-15,-9-24 25 16,-7-9-1-16,-23-16-12 16,-12-7-16-16,-28 0-47 15,-16-2-6-15,-18 18-18 16,-8 9-18-16,4 25-6 15,2 11-40-15,11 14-115 0,11 12-312 16</inkml:trace>
  <inkml:trace contextRef="#ctx0" brushRef="#br0" timeOffset="484895.23">11289 15194 1339 0,'3'7'552'0,"10"11"-280"15,13 14-143-15,23 25-41 16,8 6-14-16,9 10-38 16,-7-9-10-16,-11-15 5 15,-6-9-38-15</inkml:trace>
  <inkml:trace contextRef="#ctx0" brushRef="#br0" timeOffset="485208.2789">12074 15204 1311 0,'21'0'543'0,"24"-2"-353"16,2-2-34-16,7 3-86 15,0-3-31-15,-6 1-24 16,0 2-62-16,-15 2-132 15</inkml:trace>
  <inkml:trace contextRef="#ctx0" brushRef="#br0" timeOffset="485395.8542">12123 15325 1178 0,'-1'4'519'0,"6"4"-237"15,8 0-66-15,18-1-69 16,7-2-30-16,13-5-60 16,3-2-22-16,3-6-52 15,1-4-616-15</inkml:trace>
  <inkml:trace contextRef="#ctx0" brushRef="#br0" timeOffset="485817.6091">13375 14987 885 0,'-18'-9'466'0,"-21"-11"-112"16,-5 9-82-16,-7 10-99 15,-5 9-61-15,0 22-81 16,-1 11-13-16,5 19-19 16,13 9-1-16,28 10 0 15,13-2 4-15,34-7 13 0,14-7 14 16,17-20 21-16,4-14 1 16,6-19-6-16,-3-12 22 15,-4-17 332-15</inkml:trace>
  <inkml:trace contextRef="#ctx0" brushRef="#br0" timeOffset="486411.5047">13823 15010 995 0,'-3'5'485'16,"-8"4"-149"-16,-6 20-157 15,-6 10-54-15,-3 14-35 16,1 8-29-16,1 3-32 16,6-2-10-16,11-14-7 15,2-11-4-15,11-24 11 0,2-13 8 16,2-27 6-16,2-7 3 16,5-19-8-16,2-4-6 15,-3 0-5-15,-1-1 0 16,-7 12-8-16,-4 4-1 15,-4 16-7-15,3 12 0 16,-4 14-11-16,-3 8-4 16,9 15-4-16,3 6-2 0,17 14 9 15,13 6 2-15,18 7 6 16,7-1 1-16,5 0 2 16,-5-7 3-16,-19-15 1 15,-13-8 1-15,-19-15 11 16,-10-6 5-16,-12-8 3 15,-12-9-1-15,-24-7-10 16,-13 2-5-16,-16 3-8 16,0 6-3-16,9 10-8 15,10 3-6-15,24 7-55 16,11 1-50-16,17-3-314 16</inkml:trace>
  <inkml:trace contextRef="#ctx0" brushRef="#br0" timeOffset="486770.8626">14123 14991 936 0,'2'-3'474'16,"5"-1"-155"-16,-3 6-83 15,5 18-87-15,5 6-56 16,6 18-50-16,8 8-11 16,-5 7-7-16,0 0-3 0,-2-8-3 15,-3-7-1-15,1-17 0 16,-5-10 5-16,2-18 11 16,2-11 16-16,4-16 20 15,2-12 7-15,-2-12 8 16,3-4-14-16,2-1-22 15,0 2-17-15,2 3-21 16,-5 3-5-16,-10 9-5 16,-1 11 2-16,-9 17-34 15,-4 10-49-15</inkml:trace>
  <inkml:trace contextRef="#ctx0" brushRef="#br0" timeOffset="553358.4804">16521 3771 578 0,'-6'6'319'0,"-1"4"-67"16,-5 1-84-16,0-1-14 15,-2 1-28-15,-1 1-10 16,4 2-25-16,0-2-5 0,2 1-19 16,-1 2-11-16,-1 4-4 31,-1 0-6-31,-1 7-3 0,-1 1 2 0,0 3-9 16,-1 2-3-16,0 5 5 15,-2 1 2-15,2 3 0 16,1-4 2-16,2 1-4 15,1-3-4-15,2-1 1 16,-1 4 0-16,0-7-5 16,0 0-1-16,1 8-4 15,3 2-5-15,-2 6-6 16,4 5-3-16,-1-1-5 16,-1-1-3-16,6-1 0 15,1-4-1-15,4-8 1 0,-1-3 2 16,-3-5 7-16,-2 1 2 15,-2-2 4-15,1 4 4 16,-1 3 0-16,3 4 1 16,1 3-3-16,-1 2-6 15,3 2-6-15,0-4-2 16,3 0-1-16,-1-5-1 16,1-3-4-16,1 0 0 15,-2-2 0-15,1 0 1 0,-2 6 10 16,-1 0 6-16,1 7 5 15,2 3 1-15,2 3-5 16,5 1-7-16,1-8-6 16,2-4-1-16,-2-4-1 15,1-4-1-15,-3-3 1 16,4 0-1-16,3-2 0 16,2 2-1-16,3 2-1 15,0-6 1-15,5-4-1 16,1-3 0-16,0-3 0 15,2 4 1-15,-4 1 1 16,-5-3-1-16,-4-3 0 16,-4-4 0-16,-4-5 1 15,3 2 0-15,-1-5 1 16,0 2-1-16,0-5-1 16,-1-6 1-16,3 1-1 0,0-5 0 15,6 1 0-15,0 1 0 16,0-8-1-16,2 3 1 15,-4-4 0-15,2 1 0 16,-2-1 0-16,-3-6 1 16,1-1 0-16,-2 0 0 15,0 1 1-15,-1-4-1 16,-3 2 0-16,2-7-1 16,0-2 0-16,3-1-1 0,5-9 1 15,-5-5-1-15,1-3 1 16,-4 0 0-16,-3 9 0 15,3 5 1-15,-3 8 0 16,-1 3 1-16,-5 1-1 16,4-2 0-16,-6-7 0 15,3-8 0-15,3-6-1 16,0-7-1-16,1-6 1 16,4 4 0-16,-4 7 0 15,-2 4 2-15,0 14 1 16,-6 4-1-16,-1-1 2 15,-1-2-1-15,-1-10-2 16,0-8 0-16,2-8-2 16,4 1 0-16,-3-3-3 15,1 5 1-15,-4 15 2 0,-4 0 0 16,-1 14 5-16,0-1-1 16,3-1-2-16,2 0-1 15,2-6-1-15,-4-2 1 16,5-4-1-16,-1 2 0 15,-7 6 0-15,5 3 0 16,-4 15 2-16,2 2 1 16,2 3 0-16,-2-1-1 15,-1-4-1-15,2 3-1 0,-2-3 0 16,5 0 0-16,-2 1 0 16,1 2 0-16,0 8-1 15,-1 0-1-15,-4 4-6 16,1 5-1-16,-1 6 0 15,-1 4 1-15,1 10 6 16,-6-5 1-16,-2 7 1 16,-2 2 0-16,3 1-1 15,2-3 0-15,3-4 1 16,2-4 0-16,1-11-3 16,5-3-1-16,2-11-1 15,8-8-1-15,1-15 3 16,5-7 2-16,0-12-1 15,-1-5 1-15,2-1 1 16,-7 2 1-16,-2 9 3 16,-6 8 1-16,0 14-1 15,-1 8 2-15,-1 8-3 0,1 8-2 16,2 8-1-16,0 2 1 16,7 12 8-16,6 3 7 15,7 3 11-15,7 4-1 16,1-5-4-16,-2-8-2 15,-4-6 8-15,-5-4 0 16</inkml:trace>
  <inkml:trace contextRef="#ctx0" brushRef="#br0" timeOffset="554227.2839">15068 15492 1548 0,'1'0'645'15,"1"5"-393"-15,-5-3-55 16,2-2-106-16,0 0-20 15,0 0-141-15,1 0-15 0</inkml:trace>
  <inkml:trace contextRef="#ctx0" brushRef="#br0" timeOffset="554852.1706">16172 14900 804 0,'-3'0'466'0,"0"1"-94"16,-13 1-128-16,-4 0-11 16,-12 1-76-16,-12-3-27 15,-10-5-42-15,-6-4-24 0,-4 0-35 16,8 1-10-16,17 4-21 15,8 3-10-15,18 2-11 16,7 3-18-16,9 6-17 16,5 0 2-16,12 9 17 15,10 0 20-15,14 7 22 16,8 4 5-16,-5 1 2 16,-6 3 2-16,-26 6 11 15,-19 5 3-15,-33 8 2 16,-11 4-1-16,-11 0-6 15,3-5-5-15,14-13-1 16,6-9 3-16,13-17 1 16,8-7 0-16,11-6-18 15,3-3-4-15,15-3-9 16,10 3 3-16,16-1 9 16,11 4 4-16,9 5 1 15,1 4 0-15,-8 5-2 16,-7 0 26-16,-10 1-128 15,-10-4-101-15</inkml:trace>
  <inkml:trace contextRef="#ctx0" brushRef="#br0" timeOffset="555024.1967">16154 15254 1353 0,'3'-2'562'0,"6"2"-333"0,16 0-146 15,5 2-39-15,14-2-32 16,1-3-2-16,-2-1-28 16,-4-2-48-16,-5-4-177 15,-8-3-105-15</inkml:trace>
  <inkml:trace contextRef="#ctx0" brushRef="#br0" timeOffset="555149.0096">16423 15203 426 0,'-14'7'270'0,"-14"9"-4"15,4 5-40-15,5 4-61 16,2 2-33-16,9 3-60 16,3 1-23-16,5-3-37 15,7 0-24-15,6-4-320 16</inkml:trace>
  <inkml:trace contextRef="#ctx0" brushRef="#br0" timeOffset="555394.9646">16713 15367 757 0,'-6'-4'519'0,"-9"-2"78"15,-3 3-259-15,-2 4-144 16,1 6-60-16,2 6-101 0,4 5-24 16,6 7-29-16,3 2-9 15,7 2 0-15,6-6 4 16,11-10 18-16,3-4 21 15,6-13 28-15,-3-4 21 16,-3-7 21-16,-7-6-9 16,-9-2-4-16,-8-3-14 15,-10 2-72-15,-2 0-85 0</inkml:trace>
  <inkml:trace contextRef="#ctx0" brushRef="#br0" timeOffset="555708.0152">17480 15108 1281 0,'1'1'501'0,"3"12"-352"0,3 14-39 16,1 31-56-16,-3 21-3 16,2 25-7-16,-4 4-19 15,-2-8-14-15,1-12-74 16,-1-21-176-16</inkml:trace>
  <inkml:trace contextRef="#ctx0" brushRef="#br0" timeOffset="556052.4277">17339 15198 1056 0,'15'-24'467'15,"9"-21"-239"-15,16 11-101 16,6 7 16-16,4 12-77 16,-3 7-29-16,-7 9-28 15,-10 4-8-15,-19 9 3 16,-9 5 3-16,-15 9 5 16,-6 1 4-16,1 1-3 15,2-4-3-15,6-11-33 16,7-2-13-16,5-9-7 15,3-2 0-15,11-2 27 16,5 0 7-16,8 1 13 0,0 2 8 16,-13 8 23-16,-9 0 16 15,-21 6 0-15,-10 8-4 16,-6 2-19-16,2 4 2 16,11-5-145-16,5-7-100 15</inkml:trace>
  <inkml:trace contextRef="#ctx0" brushRef="#br0" timeOffset="556380.6008">17879 15418 731 0,'9'4'420'16,"6"2"-18"-16,7-3-246 15,2-2-3-15,2-3-47 16,-3-4-23-16,-4-6-12 15,0-5-2-15,-10-3 5 16,-3-6 1-16,-6-1-5 16,-9-5-5-16,-12-4-21 15,-5 3-14-15,-4 10-30 16,1 9-13-16,5 21-39 16,5 12-3-16,3 18 5 15,3 10 8-15,7 16 28 16,1 3 5-16,8 2 9 15,4-6 1-15,6-10 1 0,2-2 3 16,4-16-43-16,4-4-61 16,1-13-231-16</inkml:trace>
  <inkml:trace contextRef="#ctx0" brushRef="#br0" timeOffset="556662.2707">18428 15344 991 0,'-15'-17'561'15,"-12"-8"-101"-15,-3 4-212 16,-4 2-51-16,-1 11-88 16,2 3-35-16,3 7-38 15,3 8-14-15,6 7-13 16,4 4-2-16,13 5 3 15,4 3 2-15,12-1 1 16,9-4 0-16,8-7-1 16,3-5 0-16,3-11 1 15,-3-5-25-15,-6-13-140 16,0-6-72-16</inkml:trace>
  <inkml:trace contextRef="#ctx0" brushRef="#br0" timeOffset="556782.6569">18391 15062 998 0,'-6'-4'553'0,"-8"-6"-117"16,4 1-136-16,3 3-182 16,2 5-50-16,5 5-182 15,3 4-75-15</inkml:trace>
  <inkml:trace contextRef="#ctx0" brushRef="#br0" timeOffset="556923.2533">18530 15174 1306 0,'2'13'575'15,"10"22"-320"-15,6 13-80 16,-5 12-108-16,5 5-35 16,-7 5-20-16,-3-9 1 15,4-8-16-15,2-6-1 16,4-14-58-16,3-5-76 0</inkml:trace>
  <inkml:trace contextRef="#ctx0" brushRef="#br0" timeOffset="557157.5619">18791 15272 994 0,'-8'-6'513'0,"-8"-2"-129"15,-3 5-131-15,-4 11-117 16,-4 7-40-16,-9 23-53 15,-5 13-12-15,-3 14-13 16,-3 6-5-16,0-2-6 16,4-7 24-16,9-14-111 15,11-4-103-15</inkml:trace>
  <inkml:trace contextRef="#ctx0" brushRef="#br0" timeOffset="557485.6533">19000 15303 1075 0,'-6'-3'486'0,"-6"-2"-221"16,-4 4-62-16,-3 8-98 15,-2 6-28-15,-1 11-51 16,3 3-14-16,8 7-11 16,9 0-3-16,13-4 7 15,11-7 16-15,12-11 22 16,1-10 32-16,0-13 26 16,-3-4-7-16,-10-16 1 15,-6-3-19-15,-15 1-14 16,-11 1-10-16,-12 13-14 15,-10 8-48-15,-2 11-99 16</inkml:trace>
  <inkml:trace contextRef="#ctx0" brushRef="#br0" timeOffset="559002.1998">20057 15417 870 0,'2'-9'398'0,"4"-14"-150"15,-5-3-26-15,-2-4-25 16,-3 1-17-16,-3 2-40 16,-3 5-24-16,-6 11-47 15,-4 6-19-15,-6 13-41 16,-1 10-13-16,1 15-20 16,3 6-6-16,9 8-2 15,6 3 5-15,17-9 14 16,6-7 5-16,13-14 8 0,3-12 4 15,0-13 9-15,-2-7 7 16,-11-15 6-16,2-1 3 16,-7-8-4-16,-2 1-8 15,-3 8 17-15,-4 5 5 16,-4 19-5-16,-3 6 1 16,-1 18-21-16,-1 7-6 0,0 6 0 15,5 5 0-15,5-4-3 16,5-5-1-16,8-9 17 15,0-9-32-15,8-6-131 16,2-7-227-16</inkml:trace>
  <inkml:trace contextRef="#ctx0" brushRef="#br0" timeOffset="560540.6575">20401 14990 1046 0,'-1'-12'548'16,"-2"-11"-158"-16,2 10-165 15,0 8-62-15,-2 13-114 16,3 16-30-16,0 25-40 15,-1 11 3-15,3 19 24 16,-5 6-2-16,3 0 4 16,-2-4 2-16,-1-15 2 15,8-15 3-15,-5-26 2 16,7-8 4-16,0-19 11 16,5-10 3-16,6-15-1 0,-4-7-4 15,8-3-19-15,-2-1-7 16,1 15-6-16,3 7-3 15,-6 18 1-15,-5 13 1 16,-5 17 4-16,-2 0 3 16,-6 1 2-16,1-4 3 15,2-12 1-15,4 0-7 16,4-12-135-16</inkml:trace>
  <inkml:trace contextRef="#ctx0" brushRef="#br0" timeOffset="561416.7566">20972 15511 318 0,'9'3'227'0,"5"-1"29"16,4-2-11-16,0-3-15 15,-1-4-1-15,1-8-1 16,-2 1-22-16,0-3-51 15,-3-5-20-15,-5-1-49 16,-4-2-14-16,-8 0-26 16,-9 2-13-16,-11 6-14 0,-4 6-9 15,-7 9-16-15,3 4-8 16,1 15-13-16,5 2-4 16,7 15-3-16,5 2 2 15,14 3 9-15,4-3 5 16,12-8 7-16,5-2 2 15,5-12 4-15,1-8 2 16,-2-9 6-16,-1-6 4 0,-7-5 4 16,1 6 1-16,-8-1 1 15,-4 6-3-15,-3 9-11 16,-1-2-5-16,1 14-10 16,2 0 0-16,-3 7 7 15,1 12 2-15,-11 2 7 16,-3 2 3-16,-13 1-2 15,-4-1 23-15,0-4 14 16,-4-2 5-16,-3-16 16 16,3-6-17-16,2-19-6 15,6-10-27-15,17-13-112 16,7-4-74-16</inkml:trace>
  <inkml:trace contextRef="#ctx0" brushRef="#br0" timeOffset="561883.2178">21306 14934 706 0,'-1'-8'436'16,"0"-8"28"-16,-1 7-171 16,0 16-151-16,-1 13-35 15,3 22-83-15,4 13-4 16,6 21 3-16,-1 2-3 0,2 2-6 16,-3-5 2-16,-6-15 7 15,3-9 2-15,-1-23 5 16,-3-11 2-16,2-17 19 15,-2-8-1-15,1-12-10 16,9-3-10-16,1-6-36 16,9 2-5-16,3 6-9 15,2 5 2-15,4 11 2 16,-3 8 1-16,-3 10 6 16,-6 6 2-16,-14 8 10 15,-6 5 6-15,-14-2 21 16,-6 1 3-16,-6-8 1 15,1-2-1-15,5-10-18 16,2-3-24-16,10-9-100 16,4-6-77-16</inkml:trace>
  <inkml:trace contextRef="#ctx0" brushRef="#br0" timeOffset="562666.4984">21984 15458 533 0,'8'0'337'0,"7"-3"-7"16,0-2-18-16,0-8-65 16,-2-3-32-16,-3-8-41 15,-1-2-44-15,-8-3-50 16,-5 2-16-16,-14 6-43 16,-4 3 9-16,-13 12-3 15,-5 6-8-15,2 17-11 16,-1 8-14-16,6 13-22 15,9 3-3-15,16 3 1 16,10-4 4-16,23-12 14 16,3-6 7-16,9-18 9 15,-1-6 6-15,-2-12 9 16,0-7 4-16,-5-9 6 16,-4-4 0-16,-7-2-6 15,-6 3 3-15,-6 13 11 16,-4 7-2-16,-4 18-4 0,-4 6-7 15,2 12-24-15,3 5-1 16,5 1-2-16,4-1 1 16,6-5 4-16,2-6 2 15,4-4 11-15,-2-6-18 16,1-7-103-16,-3-4-531 16</inkml:trace>
  <inkml:trace contextRef="#ctx0" brushRef="#br0" timeOffset="563275.9789">22519 15571 1302 0,'-10'13'703'16,"-7"12"-171"-16,-12 10-294 15,-3 7-1-15</inkml:trace>
  <inkml:trace contextRef="#ctx0" brushRef="#br0" timeOffset="564667.7827">2511 16658 413 0,'-4'6'322'0,"-11"4"78"16,-8 1-96-16,-20 2-81 15,-12-5-38-15,-19-5-54 16,-2-3-34-16,4-5-51 16,8-3-13-16,20 4-32 15,15 2-9-15,19 3-21 16,11 4-7-16,18 5 7 15,6 2 6-15,20 8 15 0,11 2 8 16,9 10 11-16,2 4 5 16,-18 8 32-16,-17 6 14 15,-32 6 8-15,-18 3-1 16,-26 10-19-16,-8-1-11 16,-3-7-7-16,2-9 0 15,2-19-1-15,5-10-3 16,7-14-10-16,7-3-8 0,15-6-17 15,13-2-15-15,25-2-11 16,10-4 6-16,21 3 10 16,6 3 15-16,8 8 15 15,4 4-2-15,1 2 5 16,-3-1 25-16,-11-9 367 16</inkml:trace>
  <inkml:trace contextRef="#ctx0" brushRef="#br0" timeOffset="565282.701">3080 16763 1023 0,'-4'3'489'15,"-5"8"-167"-15,-8 24-145 16,-4 15-40-16,-7 18-43 15,-1 5-25-15,6 5-46 16,0-4-10-16,14-20-3 16,2-11-1-16,11-33 10 15,0-15 4-15,7-25 0 16,1-11 0-16,4-21-11 0,1-1-5 16,-4-4-2-16,4 2-1 15,-4 4-4-15,5 3-1 16,-4 20-4-16,-4 11-3 15,-2 22-14-15,-6 9-4 16,2 22-7-16,4 6-2 16,8 17-1-16,7 6-1 15,17 5 4-15,8-2 6 0,7 4 19 16,4-4 8-16,-7-5 41 16,-5-2 9-16,-14-12 10 15,-19-3 7-15,-17-8-8 16,-16-2 4-16,-31-13 5 15,-4-3-7-15,-19-10-22 16,0-6-14-16,19 1-37 16,3-5-29-16,21 5-82 15,7 0-64-15,12 2-183 16</inkml:trace>
  <inkml:trace contextRef="#ctx0" brushRef="#br0" timeOffset="565627.7482">3375 16831 971 0,'8'-13'511'0,"2"-10"-174"15,11 20-158-15,4 12-35 16,3 22-76-16,4 13-1 15,-3 17-7-15,-1 7-7 16,-5 10-12-16,-7-5-7 0,0-13-8 16,-1-8-1-16,-2-28-2 15,-2-8 22-15,-3-16 50 16,-1-13 8-16,1-18 11 16,2-8-18-16,2-14-49 15,1-4-11-15,3-1-18 16,0-2-6-16,2 0-27 15,-1 2-38-15,-1 7-159 16,-2 8 103-16</inkml:trace>
  <inkml:trace contextRef="#ctx0" brushRef="#br0" timeOffset="565924.7799">4117 16962 927 0,'14'-3'424'0,"18"-1"-185"16,10 2-68-16,12 3-82 15,6 5-30-15,0 2-34 16,-7-1 27-16,-14-1-130 16,-9-1-188-16</inkml:trace>
  <inkml:trace contextRef="#ctx0" brushRef="#br0" timeOffset="566100.6363">4150 17052 1135 0,'0'6'556'16,"0"2"-161"-16,19-2-195 0,16 1-36 15,20-4-49-15,10 1-30 16,3-4-48-16,-3-3 19 15,-12-3-122-15</inkml:trace>
  <inkml:trace contextRef="#ctx0" brushRef="#br0" timeOffset="566584.9211">5110 16872 1388 0,'-19'0'590'15,"-15"5"-359"-15,2 6-77 16,7 17-114-16,8 8-44 16,8 12-34-16,5 9 1 15,15 8 2-15,8 5 5 16,16-9 15-16,11-6 5 15,13-23 15-15,5-16 10 0,4-27 25 16,-3-18 35-16,-15-24 37 16,-15-14 16-16,-21-2-7 15,-10-5-27-15,-17 10-35 16,-8 6-21-16,-20 11-22 16,-9 10-12-16,-9 18-15 15,0 14-9-15,12 15-56 16,7 6-68-16</inkml:trace>
  <inkml:trace contextRef="#ctx0" brushRef="#br0" timeOffset="566772.8896">5378 16887 1283 0,'-17'14'638'16,"-9"15"-228"-16,-20 12-176 0,-7 12-56 16,-6 14-97-16,3-1-32 15,13-6-38-15,16-7 297 16</inkml:trace>
  <inkml:trace contextRef="#ctx0" brushRef="#br0" timeOffset="567132.2702">6243 17301 868 0,'-3'22'475'16,"-4"15"-139"-16,-20 8-128 16,-9-2-26-16</inkml:trace>
  <inkml:trace contextRef="#ctx0" brushRef="#br0" timeOffset="567850.5523">7014 17043 855 0,'-8'19'375'0,"-9"25"-178"15,-5 7-44-15,0-5-62 16,0-3-18-16,3-21-30 15,-3-11 0-15,0-20-3 16,1-13-7-16,3-10-20 16,5-6-11-16,15 2-10 15,6 1 5-15,14 12 6 16,6 8 8-16,3 12 6 16,1 9-5-16,-3 13 2 15,-1 7 0-15,-7 8 5 16,-3 4 1-16,-3-4-2 15,2-7-6-15,1-9-78 16,4-10-65-16,2-15-140 16,-2-7-16-16,-2-11 72 15,-2-3 63-15,-4 1 185 16,-3 4 63-16,-2 12 67 16,1 5 26-16,-2 10 6 0,-1 6-25 15,-2 8-48-15,-2 4-21 16,-6 1-51-16,-1-3-11 15,-3-7-8-15,0-6 7 16,1-13-2-16,3-7-6 16,3-12-12-16,1-2-15 15,9-2-7-15,6 3-5 16,8 6-6-16,5 6 1 16,-2 10 7-16,-2 7 3 0,-8 11 8 15,-4 6 2-15,-5 9 1 16,-3-1 7-16,4 1-110 15,1-2-96-15</inkml:trace>
  <inkml:trace contextRef="#ctx0" brushRef="#br0" timeOffset="568116.2791">7731 17126 890 0,'-1'-6'488'15,"-1"-10"-131"-15,-7 4-87 16,-5 6-39-16,-11 0-60 16,-2 6-33-16,-9 2-60 15,4 4-29-15,8 4-45 0,4 4-10 16,11 4-12-16,3 2 1 16,10 4 1-16,4-1 2 15,10-3 5-15,5-3 5 16,4-9 9-16,2-4 16 15,-1-8-67-15,-2-6-69 16,-4-10-152-16</inkml:trace>
  <inkml:trace contextRef="#ctx0" brushRef="#br0" timeOffset="568225.8314">7670 16848 907 0,'-7'-10'573'15,"-5"-11"-62"-15,6 14-245 16,3 2-89-16,4 10-150 15,4 8 35-15,13 9-46 16</inkml:trace>
  <inkml:trace contextRef="#ctx0" brushRef="#br0" timeOffset="568694.4878">8657 16996 1316 0,'-3'-27'479'16,"3"-32"-399"-16,4 0-14 15,18 6 20-15,9 7 17 16,11 20-10-16,2 10-3 16,-3 23-55-16,-4 13-35 0,-10 33 2 15,-16 14 11-15,-15 15 15 16,-13 8 5-16,-15-7-3 16,2-7-5-16,-4-16 0 15,-1-14 0-15,2-23-14 16,0-12-8-16,8-19-13 15,5-11-8-15,13-11-1 16,7-1 3-16,17 1-1 16,6 2 5-16,10 11 1 15,4 9 2-15,3 11 2 16,-4 10 0-16,-3 12 7 16,-1-1 44-16,-6 0-139 15,5-5-2-15</inkml:trace>
  <inkml:trace contextRef="#ctx0" brushRef="#br0" timeOffset="568944.0459">9198 16762 1334 0,'-20'-4'580'0,"-14"-3"-303"16,8 8-164-16,9 5-47 15,14 6-57-15,5-2-13 16,16 0-6-16,9-4 9 16,9-7 13-16,-1-4 6 0,-5-7 14 15,-2-3 10-15,-20 0 13 16,-8 0-4-16,-18 9-22 16,-13 5-14-16,-5 8-32 15,1 4-51-15,13 7-187 16</inkml:trace>
  <inkml:trace contextRef="#ctx0" brushRef="#br0" timeOffset="569115.8777">9078 17021 1057 0,'13'2'511'15,"7"3"-231"-15,17-5-119 16,9-2-33-16,4-2-80 15,-7 1-33-15,-14 3-128 0,-12 0-97 16</inkml:trace>
  <inkml:trace contextRef="#ctx0" brushRef="#br0" timeOffset="569240.8521">9139 17103 884 0,'5'2'455'16,"11"4"-104"-16,7 1-108 15,16 0-95-15,1-6-47 0,5 0-51 16,3 1-507-16</inkml:trace>
  <inkml:trace contextRef="#ctx0" brushRef="#br0" timeOffset="569587.2142">9918 16955 1008 0,'4'3'432'15,"6"13"-193"-15,3 10-98 16,2 20-35-16,-1 7-19 0,-5 4-40 16,-1-4-10-16,-2-10 21 15,0-8-47-15,2-19-116 16,2-8-89-16</inkml:trace>
  <inkml:trace contextRef="#ctx0" brushRef="#br0" timeOffset="570209.3243">10167 17092 980 0,'-19'10'423'0,"-20"9"-248"16,2 1-17-16,18 3-81 15,9-1-36-15,15 0-35 16,8-2-12-16,19-2-2 16,8-3 5-16,14-7-36 15,3-2-54-15,4-8-151 16,-4-3-104-16,-4-9 37 16,0-8 58-16,-7-5 261 15,-3 1 155-15,-15 7 116 16,-7 11 53-16,-21 14-44 15,-8 10-34-15,-18 12-95 0,-7 1-49 16,-6 3-59-16,-3-4-11 16,5-14-3-16,5-6-4 15,4-15-6-15,2-9-7 16,10-7-15-16,3-5-6 16,11 0-14-16,6 5-3 15,12 7 6-15,4 4 8 16,4 12 12-16,6 7 7 15,-3 15-1-15,0 4-2 0,1 1 3 16,-4 1-1-16,0-11-13 16,-2-4-47-16,-2-12-122 15,-2-6-98-15,-2-11-84 16,-2-6 48-16,-2-8 149 16,-2-1 147-16,-3 1 198 15,-1 4 48-15,-2 11 40 16,0 6-45-16,-1 11-90 15,2 9-45-15,5 9-73 16,2 4-10-16,3 2-12 16,2-1-1-16,0-9 2 15,-3-3 6-15,0-13 21 16,0-8 2-16,-3-14 37 16,4-2 8-16,0-5-12 15,-3 3 0-15,-4 8-61 0,-3 4-65 16</inkml:trace>
  <inkml:trace contextRef="#ctx0" brushRef="#br0" timeOffset="570350.1037">11009 17239 1769 0,'0'1'694'0,"1"0"-503"16,-1-2-26-16,0 0-106 15,0 0-713-15</inkml:trace>
  <inkml:trace contextRef="#ctx0" brushRef="#br0" timeOffset="570726.0229">11558 16540 1031 0,'1'-4'519'0,"2"-4"-235"16,4 28-100-16,1 17-42 0,10 35-83 16,-2 18 1-16,6 24-15 15,-3-1-7-15,-5-11-5 16,0-11-7-16,-6-33-74 15,-7-12-53-15,0-29-131 16</inkml:trace>
  <inkml:trace contextRef="#ctx0" brushRef="#br0" timeOffset="571081.3559">11930 16727 798 0,'-1'0'420'0,"-4"0"-120"0,-22 20-124 16,-5 11-20-16,-16 16-52 15,0 7-13-15,4 3-24 16,5-4-15-16,18-10-38 16,10-6-13-16,26-8-3 15,10-5 2-15,19-3 12 16,8-5 1-16,4-2 0 16,2-5 1-16,-5-5 6 15,-1-4 3-15,-9-12 5 16,-3-2-1-16,-13-7 3 15,-6 2 1-15,-11 5 0 16,-8 3 1-16,-5 10 3 16,-3 2 1-16,0 7-2 0,2 8-3 15,4 7-12-15,0 0-6 16,5 5-8-16,-1-2 1 31,1-4 9-31,3 0-27 16,-3-10-137-16,-2-7 343 15</inkml:trace>
  <inkml:trace contextRef="#ctx0" brushRef="#br0" timeOffset="571206.5081">12179 16758 1255 0,'-1'-5'557'15,"1"-3"-252"-15,2 13-235 16,5 5-70-16</inkml:trace>
  <inkml:trace contextRef="#ctx0" brushRef="#br0" timeOffset="571519.9633">12288 17049 781 0,'5'0'459'16,"3"8"-13"-16,3 3-164 16,4 12-101-16,-6 5-24 31,-1 7-58-31,-2 1-16 0,-4-4-28 0,-1-7-16 31,2-14-7-31,-2-7 10 0,6-13 7 16,1-7-2-16,9-9-11 15,3-2-17-15,6 1-19 16,4 3-4-16,2 11-6 16,5 5 42-16,-1 5-127 15,-4 7-25-15</inkml:trace>
  <inkml:trace contextRef="#ctx0" brushRef="#br0" timeOffset="571908.4055">12960 17128 743 0,'-7'0'397'0,"-14"-1"-40"0,-5 0-96 16,-10 1-25-16,-2-1-31 16,2 5-88-16,7 6-35 15,12 8-79-15,7 6-13 0,12 6-10 16,6 0-1-16,15-1 12 15,9-8 4-15,11-11 10 16,10-8 9-16,3-12-55 16,-1-7-76-16,-9-11-179 15,-9-3-156-15</inkml:trace>
  <inkml:trace contextRef="#ctx0" brushRef="#br0" timeOffset="572205.227">13121 16668 1022 0,'-3'-25'552'0,"-7"-19"-217"15,8 17-79-15,-2 27-143 16,0 9-68-16,4 15 14 16,0 12-34-16,5 27-8 15,-3 15 6-15,4 24 3 16,0 3-1-16,-1-2 1 16,9-10-3-16,-5-24-4 15,5-12 2-15,-6-25 3 16,-2-13 8-16,-8-21 15 0,-1-12-2 15,11-11-10-15,2-6-11 16,10-4-24-16,-2 3-4 16,-3 4-5-16,-1 8-3 15,-9 15-11-15,7 7 4 16,-9 14 7-16,-3 5 4 16,8 8 12-16,-4-4 2 15,6-1-31-15,3-8 3 16</inkml:trace>
  <inkml:trace contextRef="#ctx0" brushRef="#br0" timeOffset="572642.603">13494 16709 1128 0,'-5'-6'571'16,"-2"1"-220"-16,8 14-204 0,4 10-53 15,5 27-84-15,2 12 6 16,-1 22 1-16,3 7 1 15,-4-3-2-15,-4-6 2 16,-5-19 1-16,-1-10 1 16,-5-21 10-16,2-9 6 15,3-19 16-15,3-8-3 16,6-17-14-16,5-8-10 16,13-3-26-16,7-3-6 0,1 10-9 15,2 11-1-15,-15 14-4 16,-3 10 4-16,-9 17 8 15,-9 0 4-15,-1 8 10 16,-2 1 12-16,-2-8-126 16,6 1-70-16,3-6-387 15</inkml:trace>
  <inkml:trace contextRef="#ctx0" brushRef="#br0" timeOffset="572877.2472">13928 17249 690 0,'0'-6'433'16,"0"-4"-46"-16,-7 3-151 16,-2 6-46-16,-3 4-92 15,1 6-38-15,3 4-31 16,3 2-10-16,5 5-10 16,7 0-1-16,9-5 1 0,5-2 6 15,7-9 45-15,-1-9 13 16,0-10 34-16,-5-7 3 15,-8-5-33-15,-5-1-10 16,-13-1-58-16,-2-1-69 16</inkml:trace>
  <inkml:trace contextRef="#ctx0" brushRef="#br0" timeOffset="573236.5728">14208 17359 954 0,'5'3'519'15,"3"1"-101"-15,6-5-181 16,4-5-24-16,-2-12-41 16,2-3-25-16,-6-11-27 15,-1-3-14-15,-5-8-33 0,-6-5-11 16,-4-5-24-16,-3-7-12 16,-1-14-15-16,5 0-5 15,10-4-7-15,8 8-31 16,9 26-59-16,1 10-70 15,4 28-69-15</inkml:trace>
  <inkml:trace contextRef="#ctx0" brushRef="#br0" timeOffset="573393.014">14203 17035 1527 0,'0'-3'616'0,"6"1"-416"16,9-4-89-16,30 8-86 16,10 1-23-16,16 9-178 15</inkml:trace>
  <inkml:trace contextRef="#ctx0" brushRef="#br0" timeOffset="573769.4053">14520 17240 715 0,'17'6'407'16,"20"6"-46"0,-4-1-69-16,3-4-62 15,-8-6-31-15,-10-9-38 16,4-6 5-16,-13-11-36 16,0-3-20-16,-10-9-46 15,-6-3-16-15,-10-9-19 16,0-6-7-16,1-17-23 15,5-2-6-15,16 0-16 16,10 8-10-16,14 22 4 16,4 7 18-16,7 21-79 15,1 9-56-15,1 12-30 16</inkml:trace>
  <inkml:trace contextRef="#ctx0" brushRef="#br0" timeOffset="573955.484">14605 17052 1339 0,'0'2'551'16,"11"6"-270"-16,7-2-124 16,15-5-33-16,10 2-24 15,3-2-39-15,2 2-83 16</inkml:trace>
  <inkml:trace contextRef="#ctx0" brushRef="#br0" timeOffset="574111.4033">15113 17249 1829 0,'0'3'682'0,"-2"1"-474"15,-3 2 202-15</inkml:trace>
  <inkml:trace contextRef="#ctx0" brushRef="#br0" timeOffset="574946.567">16245 16825 830 0,'-12'-16'462'15,"-8"-7"-122"-15,-11 9-123 16,-2 10-58-16,-5 18-91 16,-3 12-31-16,9 30-55 15,5 9-8-15,22 18-5 16,10-1 5-16,23-12 13 15,8-7 8-15,13-23 11 16,10-11 6-16,7-29 35 16,1-13 40-16,-11-25 62 15,-7-13 20-15,-25-14-13 16,-14-2-34-16,-22-7-66 16,-18 0-33-16,-14 6-34 15,-6 10-26-15,5 26-105 0,8 14-65 16</inkml:trace>
  <inkml:trace contextRef="#ctx0" brushRef="#br0" timeOffset="575274.6084">16590 17121 614 0,'4'16'305'15,"0"13"-128"-15,-4 5-52 16,1-4-11-16,-4-5 3 16,-1-1 29-16,0-11-43 15,2-4 12-15,-2-9 18 16,-2-6 3-16,4-11-4 16,1-6-21-16,7-8-63 15,7 3-18-15,8-1-17 16,0 6 0-16,4 13 2 15,1 1 4-15,-4 18-6 16,-3 6-2-16,-5 9-1 16,-6 4-3-16,-3-2 5 15,-2 4-48-15,3-7-191 0</inkml:trace>
  <inkml:trace contextRef="#ctx0" brushRef="#br0" timeOffset="575524.5706">17082 17212 811 0,'-7'-12'484'0,"-2"-8"-79"0,-8-5-100 16,-5 0-29-16,-4 2-78 16,-8 0-41-16,2 12-73 15,1 4-20-15,6 15-45 16,6 6-10-16,13 7-13 15,6 6-3-15,14 3 6 16,7 4-1-16,9-3 2 16,3-5 3-16,-3-7-1 15,-1-7-35-15,-8-10 173 16</inkml:trace>
  <inkml:trace contextRef="#ctx0" brushRef="#br0" timeOffset="575665.9776">16920 16857 1516 0,'-6'-6'667'0,"-7"-4"-373"0,5 3-107 16,8 7-147-16,7 4-53 16</inkml:trace>
  <inkml:trace contextRef="#ctx0" brushRef="#br0" timeOffset="576087.7694">17270 17068 1021 0,'1'0'428'0,"8"0"-255"16,2-1-43-16,18 2-54 15,10 3-15-15,13-1-13 16,3 3-6-16,-9-1-10 15,-11-4-2-15,-18 0-1 0,-7 0 3 16,-13-1-6-16,-4 2-4 16,-15-2-12-16,2 7-8 15,-9 1-4-15,-1 4-3 16,9 7 0-16,3-1 0 16,14 6 0-16,6 1 0 15,17 1 4-15,5-2 1 16,12-6-17-16,4-4-59 15</inkml:trace>
  <inkml:trace contextRef="#ctx0" brushRef="#br0" timeOffset="576454.8326">18013 17054 1191 0,'-14'-8'504'0,"-22"-8"-313"15,5 6-57-15,6 5-86 16,4 5-32-16,12 9-22 16,4 2-7-16,17 7-1 15,3 3 4-15,9-3 11 16,3 0 5-16,-2-4 4 0,-1-4 4 0,-4-4 7 16,-14-6 2-16,-7-4-13 15,-9-2-6-15,-15 1-6 16,3 5-4-16,-14 1 17 15,2 0 3-15,9 7 12 16,4 2 8-16,14 3 6 16,3 6 9-16,8 0 10 15,8 1-1-15,13-1-6 16,6 0-5-16,4-8-14 16,2-1-3-16,-5-9 6 15,-5-6-62-15</inkml:trace>
  <inkml:trace contextRef="#ctx0" brushRef="#br0" timeOffset="576643.617">18449 17006 1742 0,'0'0'697'0,"-2"0"-491"16,-1-2-71-16,2 2-97 16,1 0-33-16,-1 0-62 15,1 0-95-15</inkml:trace>
  <inkml:trace contextRef="#ctx0" brushRef="#br0" timeOffset="576846.6919">18455 17212 1801 0,'-1'0'748'0,"1"4"-474"15,-3-4-52-15,3 0-115 16,0 0-49-16,0 0-42 15,0 0 12-15,0 0-186 0</inkml:trace>
</inkml:ink>
</file>

<file path=ppt/ink/ink1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01-13T11:33:35.278"/>
    </inkml:context>
    <inkml:brush xml:id="br0">
      <inkml:brushProperty name="width" value="0.05292" units="cm"/>
      <inkml:brushProperty name="height" value="0.05292" units="cm"/>
      <inkml:brushProperty name="color" value="#FF0000"/>
    </inkml:brush>
  </inkml:definitions>
  <inkml:trace contextRef="#ctx0" brushRef="#br0">16423 3944 633 0,'-7'0'352'15,"-6"2"-69"-15,2 2-114 16,0 4-27-16,-1 1-50 0,1-1-24 16,1 8-29-16,0 0-8 15,3 3-5-15,1 2 2 16,0 2 9-16,0 2 5 15,-3 6-1-15,0 5 4 16,-1-2-1-16,-1 2-4 16,5 0 3-16,1-1-2 15,1-1-6-15,1 0-2 16,-1-1-8-16,-1-3-2 16,0 0-1-16,-1-2-2 0,2-1-4 15,-1 3-5-15,0 0-6 16,3 4-1-16,-1-2 0 15,3 2 0-15,2 5 7 16,-2 0 5-16,2 1 13 16,-1 0 4-16,-1 0-6 15,0-1-6-15,2-3-11 16,-1-3-5-16,1-1 0 16,0-5 0-16,3 3-1 15,-2 1-4-15,3 8-2 16,-1 1-2-16,-1 5 18 15,1 3 13-15,-5-2 13 16,2 2 4-16,-2-7-12 16,3-3-7-16,2 1-9 15,0-1-3-15,2 9-6 16,2 3-1-16,3-1-2 0,1 3-1 16,2-5 0-16,3 1 0 15,-1-8 2-15,3 0-1 16,3-2-1-16,-1-4 0 15,4-3-1-15,-3-2 0 16,-1-6 1-16,2 3 0 16,-1 2-1-16,3 1 1 15,-6 3 0-15,-3-1-1 16,-2-1 1-16,1-1-1 0,6-2-2 31,1-4 0-31,2-5 0 16,-2-5-1-16,4-9 1 15,0-1 2-15,2-6 1 16,2 0-1-16,-1-2 1 0,1 0 0 16,-4 0 0-16,-3-2 1 15,-1 0 1-15,-1-6 0 16,-1-5 1-16,-1-4 1 16,-5-9-1-16,-1-2 0 15,0-4-1-15,-1 3 0 16,-3 4 1-16,2 6 0 15,-8 2 1-15,1 1-1 16,1-1-1-16,1-2 0 0,2-8-3 16,0-1 1-16,-1-6-2 0,0-1 1 15,0 1 1-15,-2-1 1 16,-1 2 2-16,-3 1 0 16,-2 1 0-16,1 4-1 15,3-1-3-15,-1 0-1 16,2-2-1-16,3 1 0 15,-1-1 0-15,1 2 1 0,-3-1 2 16,-1 1-1-16,-4 1 3 16,0 2 0-16,0 3-1 15,-2 3 0-15,0-3-1 16,0-1-1-16,2-7 0 16,-2 0-2-16,1 2 1 15,1 4-1-15,0 3 0 16,0 0 0-16,0 7 2 15,-3-3 0-15,-1 3 2 16,-1 0-1-16,1-2-1 16,-1-3 0-16,3-4-2 15,-1-1-1-15,2-2 1 16,-1 0-1-16,0 2 2 16,-1 3 1-16,-1 1 2 15,-2 5 1-15,-3-3-1 16,2 2 0-16,-1-3-2 15,0-1-1-15,3-1-2 16,-1-4-1-16,6 6-1 0,0-3 1 16,0 8 2-16,0 2 0 15,-4-3 2-15,1 2 0 16,-2-2-1-16,-1-5 0 16,0 1-1-1,1-2 1-15,3 0-1 16,0 3 1-16,1 4 0 15,-4 1-1-15,-1 1 1 16,-2-1 0-16,2 0-1 16,1 1-1-16,1 1-3 0,4 2 1 15,-1 0 1-15,0-1 2 16,1 5 1-16,-5-2 0 16,1 7 0-16,0 1 1 15,-3 1-2-15,0-1 0 16,4 1-1-16,-4-2-3 15,1 3-3-15,3 3-2 16,-5 1-1-16,2 4 1 16,0 0 2-16,-1 3 2 0,3 0-1 15,-3 2 1-15,-2 6-1 16,-1 0 2-16,-4 11 4 16,-2 2 0-16,-6-1 3 15,-1 0 0-15,-1-4 0 16,2-1-1-16,8-7-1 15,3 0-1-15,6-12 0 16,2 0 0-16,2-5 2 16,1-2 0-16,0 1-1 0,0-1-1 15,12-26 0-15,23-36-1 16,-15 25 1-16,-2-3 0 16,0 0 1-16,1 3 2 15,-8 6 1-15,0 2 2 16,-7 17 2-16,0-1-1 15,-3 10 2-15,-2 0 0 16,0-1-3-16,0 5-1 16,1 1-6-16,0 0-3 0,0 0-2 15,0 0 1-15,2 1 5 16,9 3 0-16,41 49 5 16,-28-27 0-16,3 0-1 15,8-1 0-15,-1-8 3 16,1-5 3-16,-3-9 17 15,-4-4 6-15,-10-6 5 16,-2 1 0-16,-8 1 1 16,-4-1 170-16</inkml:trace>
  <inkml:trace contextRef="#ctx0" brushRef="#br0" timeOffset="4466.2815">2696 5765 564 0,'0'-1'404'16,"-1"1"-19"-16,-14 1-86 15,-8 6-17-15,-19 5-91 16,-5-1-32-16,-18 1-62 16,-5-3-31-16,1-1-38 0,1-1-11 15,10-1-12-15,11-1-3 16,13 0-6-16,9 2-8 15,16-1-32-15,8 2-9 16,14 1-6-16,15-1 4 16,19 3 33-16,11 0 13 15,22 4 13 1,-2 3 5-16,-9 9 3 16,-12 2 0-16,-40 8 7 15,-16 7 2-15,-30 11 3 16,-20 11-1-16,-26 15-7 15,-8-3-3-15,2-12-1 16,11-10 0-16,21-24 5 16,15-7 3-16,12-14-4 0,13-5-6 15,15-6 4-15,11-2 0 16,24-3 0-16,14-1 6 16,16 0-8-16,6 3-5 15,0 2 4-15,-3 3-1 16,-14 0 9-16,-12 0-1 15,-12 1-166-15</inkml:trace>
  <inkml:trace contextRef="#ctx0" brushRef="#br0" timeOffset="5536.5404">3349 6061 489 0,'6'-6'361'0,"3"-3"44"0,-9 7-137 16,-4 9-35-16,-16 19-78 15,-5 11-55-15,-1 19-45 16,0 9-9-16,6-3-18 15,8-3-5-15,1-20-9 16,8-14-3-16,4-18 20 16,4-14 7-16,6-20 5 15,2-14-1-15,-2-17-16 16,3-6-8-16,1-4-7 0,1 6-1 16,7 6-7-16,-3 9-2 15,-5 15 6-15,-5 8 13 16,-5 17 11-16,-3 5-6 15,2 12-18-15,3 6-17 16,12 12-16-16,9 10 4 16,9 7 10-16,3 7 5 0,3 3 5 15,1 0 2-15,-2-2 4 16,-4-7 0-16,-12-10 6 16,-13-7 5-16,-21-12 28 15,-11-3 11-15,-22-6 2 16,-8-2-6-16,-19-4-25 15,-2 1-14-15,-3-2-6 16,10 1-2-16,22 3-5 16,11-3 7-16,26-1-76 15,4-1-45-15,16-9-109 16,10-4-88-16</inkml:trace>
  <inkml:trace contextRef="#ctx0" brushRef="#br0" timeOffset="5864.5505">3703 6009 1040 0,'-2'-11'498'0,"0"-6"-174"0,2 7-94 16,11 15-120-16,4 10-30 15,3 15-53-15,3 10-7 16,1 16 5-16,0 6-1 15,0 5-1-15,-1-1-4 16,-6-19-3-16,-1-5 1 0,4-19 5 16,-1-13 13-16,1-13 34 15,0-12 10-15,-2-16 12 16,-1-4-5-16,1-9-31 16,2-3-9-16,-2-4-16 15,-3-2-8-15,-4 6-4 16,-8 2-3-16,-2 8-22 15,0 6-36-15,1 9-111 16,2 7-73-16</inkml:trace>
  <inkml:trace contextRef="#ctx0" brushRef="#br0" timeOffset="6098.5421">4250 6152 970 0,'1'0'538'16,"8"0"-94"-16,11-1-212 16,27-3-156-16,-3 1-23 15,5 0-18-15,1 2-12 16,-12 2-68-16,1 6-65 15,-10 2-445-15</inkml:trace>
  <inkml:trace contextRef="#ctx0" brushRef="#br0" timeOffset="6292.3973">4252 6336 1048 0,'-3'4'544'31,"-16"5"-107"-31,39-1-266 0,7-3-28 16,20-1-41-16,16-3-16 15,-4-1-38-15,-4 3-16 16,-1-3-105-16,-2 0 142 16</inkml:trace>
  <inkml:trace contextRef="#ctx0" brushRef="#br0" timeOffset="6708.3736">5202 6049 1045 0,'-9'-3'540'0,"-15"-8"-168"16,-3 4-106-16,-3 13-140 15,0 2-64-15,3 16-69 16,1 10-16-16,9 11-10 16,6 7 1-16,16 8 11 15,8 0 12-15,18-9 20 16,8-6 7-16,14-18 9 15,11-12 1-15,9-19-1 16,1-6 4-16,-13-16 12 16,-11-7 6-16,-25-11 6 15,-6-3 1-15,-14-2-6 16,-10-3-7-16,-15 4-12 16,-7 7-8-16,-9 3-18 15,0 7-12-15,1 9-78 16,-2 1-41-16,10 12-148 15</inkml:trace>
  <inkml:trace contextRef="#ctx0" brushRef="#br0" timeOffset="6989.8939">5425 6051 1289 0,'-8'4'550'0,"-12"6"-298"16,-8 9-55-16,-12 15-74 15,-10 8-19-15,4 14-41 16,20-15-13-1,13-22-25-15,0 2-10 0,-25 53 18 16,15-7 325-16</inkml:trace>
  <inkml:trace contextRef="#ctx0" brushRef="#br0" timeOffset="35206.6618">6310 6254 984 0,'3'4'386'0,"16"5"-220"16,10 0-20-16,23-3-3 16,17-6-10-16,17-3-54 15,11-6-24-15,3 0-42 16,-11 0-76-16,-14 1-199 15</inkml:trace>
  <inkml:trace contextRef="#ctx0" brushRef="#br0" timeOffset="35442.0027">6485 6377 714 0,'-10'0'360'16,"-6"1"-99"-16,4 2-62 16,13 3-72-16,11 0-35 15,20-3-12-15,14 1 3 16,23-8-8-16,11 0-2 0,6-2-39 16,-3 0-24-16,-11 1-157 15,-11 0-155-15</inkml:trace>
  <inkml:trace contextRef="#ctx0" brushRef="#br0" timeOffset="35645.0812">6936 6172 1062 0,'13'0'474'16,"7"3"-225"-16,17 7-143 15,3 4-24-15,-4 7-34 16,-7 2-3-16,-18 8 0 16,-11 1 2-16,-18 3-4 15,-7-2-49-15,-11-6-193 16</inkml:trace>
  <inkml:trace contextRef="#ctx0" brushRef="#br0" timeOffset="35880.5398">6421 6215 835 0,'-4'-2'410'0,"-15"2"-117"15,-7 8-63-15,-1 15-75 16,-7 7-26-16,13 11-52 15,8 3-17-15,21-3-19 16,20-3-6-16,29-14-12 16,12-11 1-16</inkml:trace>
  <inkml:trace contextRef="#ctx0" brushRef="#br0" timeOffset="36442.9027">1794 7670 1061 0,'-6'5'495'16,"0"3"-224"-16,10 0-138 15,12 1-25-15,28-2-43 16,18 2-5-16,29-2-22 16,9-1-12-16,-1-3-33 15,-6-5-66-15,-12-1-184 16</inkml:trace>
  <inkml:trace contextRef="#ctx0" brushRef="#br0" timeOffset="36684.8696">1878 7846 826 0,'-2'-1'468'16,"-3"1"-23"-16,19 1-316 15,17-1-41-15,25 0-28 16,9-4 1-16,16 2-30 0,-2-1-8 16,-7 3-57-16,-3 0-71 15,-12 0-429-15</inkml:trace>
  <inkml:trace contextRef="#ctx0" brushRef="#br0" timeOffset="36888.2355">2478 7641 996 0,'11'6'391'0,"18"7"-275"16,1 2-22-16,0 9 1 15,-6-1 1-15,-14 8 9 16,-5 4 5-16,-10-2-25 16,-8 3-16-16,-12-11-75 15,-11-3-90-15</inkml:trace>
  <inkml:trace contextRef="#ctx0" brushRef="#br0" timeOffset="37077.145">2035 7718 1077 0,'-15'0'468'15,"-17"5"-251"-15,-10 5-33 16,5 9-69-16,8 5-26 16,15 8-36-16,14 2-20 15,24-1-25-15,12 0-4 16,20-7 16-16,11-3-50 15</inkml:trace>
  <inkml:trace contextRef="#ctx0" brushRef="#br0" timeOffset="37452.0042">3338 7602 1196 0,'1'0'532'16,"2"5"-252"-16,1 8-97 15,2 19-81-15,1 9-6 16,-4 18-21-16,4 4-14 16,-7-5-26-16,0-3-6 15,0-12-14-15,-5-4-51 16,3-14-136-16</inkml:trace>
  <inkml:trace contextRef="#ctx0" brushRef="#br0" timeOffset="37608.5249">3182 7886 1511 0,'6'-5'593'0,"16"0"-394"16,7 0-77-16,32 2-61 15,9 3-18-15,3-1-9 16,3 0-51-16</inkml:trace>
  <inkml:trace contextRef="#ctx0" brushRef="#br0" timeOffset="38186.2051">3935 7693 1240 0,'-2'-7'534'0,"3"-8"-290"15,6-1-56-15,14-2-74 16,5 1-25-16,11 7-41 15,6 4-14-15,-4 10-23 16,-5 4-7-16,-15 8 1 16,-15 4 6-16,-13 5 7 15,-5 1 3-15,-6 1 1 16,4-6-1-16,3-7-11 16,4-5-10-16,12-7-11 0,7 2-6 15,16 1-4-15,8 6 3 16,7 7 6-16,5 5 2 15,-7 3 9-15,-10 2 4 16,-21 7 10-16,-14 1 5 16,-20-1 6-16,-8 0 1 15,-11-14 2-15,-2-6 3 16,4-15-5-16,3-4-3 16,9-10-25-16,9-3-21 15,13-6-54-15,8-2-43 0,19 3-139 16</inkml:trace>
  <inkml:trace contextRef="#ctx0" brushRef="#br0" timeOffset="40762.5345">4762 7878 893 0,'1'3'516'0,"5"3"8"15,19 1-309-15,20 1-45 0,23-6-35 16,10-2-28-16,10-2-61 16,-11-5-5-16,-6 1-81 15</inkml:trace>
  <inkml:trace contextRef="#ctx0" brushRef="#br0" timeOffset="46925.0819">5735 7917 1135 0,'10'1'455'0,"18"5"-246"16,35-2-136-16,28-1 9 16,54 3 0-16,16-2-8 15,-29-6-25 1,-66 0-13-16,1 2 1 0,196 0 16 0,-33-8-87 16,-18 3-76-16</inkml:trace>
  <inkml:trace contextRef="#ctx0" brushRef="#br0" timeOffset="50163.3886">6545 7316 454 0,'6'-3'334'0,"3"-3"13"15,-3-6-89-15,-4-1-23 16,-4-6-39-16,-5-5-15 15,-7-5-46-15,-4-1-14 16,-2 4-61-16,-2 1-25 16,0 14-35-16,-1 10-21 15,-7 12-26-15,1 11-7 16,8 17-3-16,4 3 5 16,16-2 17-16,15-1 6 15,10-12 12-15,4-8 6 0,8-10 13 16,-6-8 5-16,1-12 7 0,0-4 4 15,-7-9 5-15,-2-2 3 16,-10-1 0-16,-5 2-1 16,-9 7 9-16,-2 6 3 15,-5 8-5-15,-2 3-5 16,2 9-22-16,0 5-8 16,3 12-6-16,4 5 0 15,2 11 4-15,0 5 5 0,2 7 8 16,-1 1 4-16,3 0-7 15,-4-1 20-15,0-4 10 16,2-1 2-16,-1-10 13 16,4-8-21-16,-3-15-6 15,0-8 1-15,9-12-9 16,-2-6-47-16</inkml:trace>
  <inkml:trace contextRef="#ctx0" brushRef="#br0" timeOffset="50728.4792">6657 8181 941 0,'-6'-5'523'16,"-4"1"-115"-16,-13-1-153 15,-6 4-45-15,-11 2-58 16,-9 1-25-16,4 7-56 15,-3 4-27-15,6 10-52 16,7 11-16-16,9 14-17 16,14 4 0-16,21 9 15 0,18-3 5 15,16-15 14-15,10-1 6 16,8-25 7-16,0-8 5 16,0-10 10-16,-5-15 17 15,-17 1 52-15,-13 0 21 16,-14-2 25-16,-11 5-8 15,-9 3-50-15,-5 0-26 16,-2 7-53-16,2 4 98 16</inkml:trace>
  <inkml:trace contextRef="#ctx0" brushRef="#br0" timeOffset="60223.5515">7887 7635 777 0,'-2'-4'472'0,"-3"-4"-43"15,1 7-132-15,1 13-164 16,3 11-54-16,4 20-66 16,-4 12-4-16,7 18-1 15,-2 2 1-15,-1-12 11 16,0-8-19-16,1-21-125 15,-1-9-106-15</inkml:trace>
  <inkml:trace contextRef="#ctx0" brushRef="#br0" timeOffset="60379.99">7692 7845 747 0,'-2'-2'476'16,"-5"-4"-16"-16,17 6-280 0,11 1-48 15,29 7-59-15,10-1-7 16,18 0-13-16,9-3 3 16,-3-4-152-16,1 0-197 15</inkml:trace>
  <inkml:trace contextRef="#ctx0" brushRef="#br0" timeOffset="60989.3548">8793 7600 861 0,'-10'-7'488'0,"-9"-2"-114"16,-6 0-130-16,0 3-47 15,1 7-85 1,4 1-31-16,8 8-59 0,8 8-18 16,15 11-12-16,15 10-1 15,20 11 11-15,3 1 2 16,4 3 2-16,-11-2-2 16,-18-8 4-16,-7-4-1 15,-19-7 11-15,-11-4 5 16,-13-8 8-16,-11-2 1 15,-13-9-7-15,2-6-2 0,5-14-18 16,11-1-8-16,23-20-25 16,12-6-8-16,28-10-1 15,10-9 6-15,14 0 26 16,4-1 18 0,-12 8 47-16,-11 3 26 0,-21 10 32 15,-13 6 0-15,-23 10-34 16,-12 8-27-16,-18 12-42 15,-10 7-15-15,-6 12-40 16,7 4 44-16</inkml:trace>
  <inkml:trace contextRef="#ctx0" brushRef="#br0" timeOffset="63037.7551">9567 7737 1133 0,'-1'-2'464'0,"5"3"-274"16,21 2-85-16,19-2-59 16,18 4-4-16,15-5-9 15,5-2-8-15,-9 2-22 16,1-1-70-16,-15 1-267 16</inkml:trace>
  <inkml:trace contextRef="#ctx0" brushRef="#br0" timeOffset="63230.6669">9671 7866 841 0,'-8'3'440'0,"-5"3"-127"15,13 2-90-15,21-7-73 16,15 1-44-16,24 0-45 15,7-1-7-15,12 4-37 16,-7 0 6-16,-2 2-170 16</inkml:trace>
  <inkml:trace contextRef="#ctx0" brushRef="#br0" timeOffset="63715.6308">10830 7605 1204 0,'-13'-9'553'16,"-20"-7"-263"-16,-2 3-83 15,-7 13-139-15,-4 12-40 16,-5 17-54-16,7 15-12 16,14 19-6-16,15 6 2 15,26 12 14-15,12-6 10 16,26-15 21-16,8-12 7 0,12-26 13 15,7-12 3-15,0-16 4 16,-1-15 7-16,-11-21 19 16,-14-12 4-16,-22-20 28 15,-15 1 2-15,-28 5-20 16,-15 11-8-16,-23 19-36 16,-6 10-15-16,0 14-12 15,6 4-23-15,21 10-126 16,6 4-86-16</inkml:trace>
  <inkml:trace contextRef="#ctx0" brushRef="#br0" timeOffset="63905.3665">10957 7653 1123 0,'-4'-1'576'0,"-9"1"-185"16,-6 5-86-16,-13 21-132 16,-4 4-42-16,-4 24-50 15,-3 8-22-15,2 7-35 16,-2 4-13-16,4-6-654 16</inkml:trace>
  <inkml:trace contextRef="#ctx0" brushRef="#br0" timeOffset="66666.372">1859 9600 869 0,'8'1'348'0,"21"0"-191"15,14 3-70-15,28 0-22 0,8-3-13 16,16 2-32-16,6-2-10 16,2 1-16-16,-5 1-112 15</inkml:trace>
  <inkml:trace contextRef="#ctx0" brushRef="#br0" timeOffset="66916.6092">2104 9704 970 0,'0'1'413'16,"0"1"-207"-16,19 2-124 16,15 3-30-16,23-2-7 15,14 2-6-15,17-2-10 16,-2-2-4-16,-6 2-47 16,-13-5-92-16</inkml:trace>
  <inkml:trace contextRef="#ctx0" brushRef="#br0" timeOffset="67088.1525">2587 9568 693 0,'0'-1'341'15,"14"1"-112"-15,3 3-76 16,13 7-60-16,7 5-27 16,-6 6-3-16,-6 0-2 15,-14 6-2-15,-10 0 3 16,-18 2-23-16,-7-4-12 15,-13-6-215-15</inkml:trace>
  <inkml:trace contextRef="#ctx0" brushRef="#br0" timeOffset="67291.4257">2124 9549 900 0,'-14'-1'458'0,"-19"1"-153"15,-9 6-115-15,-3 7-112 16,0 5-33-16,8 8-26 16,12 4-2-16,23 6-10 15,9 2 1-15,28 0 3 16,11-2-3-16,27-5 2 16,8-7 313-16</inkml:trace>
  <inkml:trace contextRef="#ctx0" brushRef="#br0" timeOffset="68041.3859">3495 9501 1024 0,'4'-8'444'16,"6"-6"-214"-16,7 1-56 16,9 5-53-16,9 4-30 15,14 6-57-15,0 9-13 16,-5 5-15-16,-10 9-1 0,-21 8 3 15,-13-1 4-15,-13 9 6 16,-13-5 1-16,-9-5-6 16,2-7-7-16,-1-16-9 15,9-8-5-15,7-8-9 16,7-1-6-16,15-1-14 16,6 2 7-16,22 7 12 15,9 1 11-15,7 15 15 16,-2 7 0-16,-16 10 5 15,-10 4 14-15,-27 3 37 16,-8 3 7-16,-19-5 0 16,-5-6-6-16,-2-15-17 15,-1-10-9-15,9-19-36 16,5-5-56-16,15-9-159 16,6-2-131-16</inkml:trace>
  <inkml:trace contextRef="#ctx0" brushRef="#br0" timeOffset="68370.5163">4313 9767 1128 0,'14'2'491'0,"24"3"-271"16,12 1-20-16,5-6-87 15,11 3-40-15,-2 0-50 16,0-7-5-16,-3 3-1 16,-15-3-10-16</inkml:trace>
  <inkml:trace contextRef="#ctx0" brushRef="#br0" timeOffset="68874.7502">5286 9782 1047 0,'6'0'414'0,"8"-1"-252"0,26 2-89 15,12 0-13-15,36-1 9 16,13 0 0-16,36 3-30 15,18 3-2-15,7 3-19 16,3 1-10-16,-24-8 8 16,-15-3-30-16,-24-6-123 15</inkml:trace>
  <inkml:trace contextRef="#ctx0" brushRef="#br0" timeOffset="69487.6145">5980 9251 630 0,'9'-2'321'0,"10"-1"-66"16,-4-5-18-16,-4-2-29 15,-1-7-10-15,-6 0-39 16,1 1-17-16,-14-2-22 15,-6-1-17-15,-11-1-36 16,-6 3-15-16,3 8-43 16,-3 7-13-16,1 7-18 15,1 8-6-15,6 8-3 16,6 3 1-16,18 6 2 0,7 0 4 16,13 1 7-16,2-3 3 15,8-9 8-15,-1-4 3 16,-1-12 3-16,2-6 5 15,-7-9 3-15,0-8 1 16,-4-2 2-16,-5 0 1 16,-6 4 2-16,-7 4 0 15,-6 8-5-15,1 4-7 16,-5 8-11-16,2 4-5 16,1 10-2-16,-1 3 5 0,7 10 8 15,3 6 5-15,5 9 8 16,-1 0 0-16,-3-8 0 15,-3-3-1-15,-1-7-1 16,0-9 26-16,3-1-398 16</inkml:trace>
  <inkml:trace contextRef="#ctx0" brushRef="#br0" timeOffset="70742.791">5600 10173 850 0,'-12'-4'453'16,"-6"-1"-131"-16,-11 2-101 15,-4 3-35-15,-7 11-73 16,-8 5-32-16,3 14-62 15,4 11-18-15,9 16-18 16,16 9-5-16,17 0 0 16,18-3 5-16,23-14 3 0,7-10 3 15,5-21 1-15,-1-7 1 16,-4-16 14-16,-7-5 7 16,-7-7 17-16,-9-7 7 15,-18 2 22-15,-11-5 26 16,-22 7 11-16,-10 6-3 15,-10 9-24-15,-1 1-31 16,-1 7-23-16,2 3-3 0,11-4-88 16,8 0-72-16</inkml:trace>
  <inkml:trace contextRef="#ctx0" brushRef="#br0" timeOffset="70930.5955">5835 10498 1608 0,'0'-1'686'0,"0"0"-409"16,0 1-98-16,-1-1-122 16,0-1-38-16,1 1-145 15,0 0-581-15</inkml:trace>
  <inkml:trace contextRef="#ctx0" brushRef="#br0" timeOffset="71196.0706">5983 10490 908 0,'0'-20'494'0,"3"-14"-113"16,4-7-155-16,2 6-31 15,3 0-51-15,-3 6-8 16,-3 12-23-16,-4 5-14 0,-2 11-42 16,-2 1-24-16,2 16-32 15,2 10-7-15,3 14 3 16,0 9-1-16,0 5 3 16,-2 1 1-16,1-9 16 15,1-2-50-15,3-12-149 16,2-4-87-16</inkml:trace>
  <inkml:trace contextRef="#ctx0" brushRef="#br0" timeOffset="71515.3619">6470 10342 1100 0,'-7'-11'575'0,"-12"-17"-147"0,-4 3-126 15,-4 5-139-15,-5 4-50 0,-2 14-77 16,-2 5-31-16,2 20-35 16,2 12-3-16,9 16 6 15,3 6 5-15,25-1 9 16,10-5 4-16,18-11 2 16,16-10-2-16,2-12 5 15,1-8 0-15,-3-13 7 16,-7-7 10-16,-10-12 20 15,-8-6 9-15,-14-11-4 16,-10 0-4-16,-15-5-36 16,-1 1-36-16,-1 9-153 15,2 1-391-15</inkml:trace>
  <inkml:trace contextRef="#ctx0" brushRef="#br0" timeOffset="71702.8204">6477 10101 970 0,'4'0'473'0,"14"0"-133"16,10 0-165-16,13 2-72 15,9 1-36-15,1-1 4 16,-4-2-96-16</inkml:trace>
  <inkml:trace contextRef="#ctx0" brushRef="#br0" timeOffset="72031.7046">7070 9975 1056 0,'-6'-2'484'0,"-12"-2"-207"0,-2 7-63 16,-1 7-104-16,-2 3-33 15,0 10-61-15,5 3-17 16,0 6-12-16,8 3-1 16,12 6 3-16,5-6 6 15,15-5 5-15,7-8 13 16,7-14 19-16,1-5-18 15,-5-11 69-15,-5-6 7 16,-10-7 17-16,-9-2 28 0,-16-3-55 16,-13-2-14-16,-15 9-32 15,-3-2 4-15,-4 1-116 16,12 9-95-16</inkml:trace>
  <inkml:trace contextRef="#ctx0" brushRef="#br0" timeOffset="72470.7377">6521 9791 922 0,'0'1'450'16,"2"-1"-168"-16,14 0-117 15,11 0-41-15,24-2-27 16,18 1 11-16,16-2-18 16,2 0-12-16,-6 3-15 15,-9 3-19-15,-21 1-29 16,-9 2-6-16,-21 2-22 15,-9-2-290-15</inkml:trace>
  <inkml:trace contextRef="#ctx0" brushRef="#br0" timeOffset="72958.8385">7829 9510 843 0,'-2'-1'517'0,"-2"-4"-72"15,7 10-266-15,-9 4-67 16,12 16-100-16,-1 11-7 16,0 18-1-16,9 7-3 15,-7 6 4-15,-2-2 6 0,-4-14-103 16,-2-8-64-16</inkml:trace>
  <inkml:trace contextRef="#ctx0" brushRef="#br0" timeOffset="73130.6351">7621 9675 1137 0,'7'2'494'16,"10"3"-195"-16,20 4-224 15,16-1-18-15,14 0-17 16,3-2-17-16,7-4-2 16,-11-1 59-16</inkml:trace>
  <inkml:trace contextRef="#ctx0" brushRef="#br0" timeOffset="73536.791">8436 9424 1075 0,'7'0'458'0,"4"2"-236"0,17 17-144 15,11 8-17-15,15 11-18 16,7 7-3-16,-1-1-9 15,-4 1-5-15,-25-1-5 16,-9-5-1-16,-28-6 7 16,-12-3 1-16,-18-10-4 15,-10-8-4-15,-4-14-15 16,5-7-8-16,16-12-24 16,12-8-7-16,21-8-8 15,14-5 2-15,18-5 17 16,10 3 8-16,10 0 19 15,-4 0 13-15,-16 4 57 16,-14-1 35-16,-29 7 23 16,-13 5-5-16,-22 14-50 15,-10 7-35-15,-5 17-38 16,3 8 5-16,14 9-23 0</inkml:trace>
  <inkml:trace contextRef="#ctx0" brushRef="#br0" timeOffset="73880.8341">9337 9531 1151 0,'7'-4'471'0,"22"-4"-305"15,10 7-54-15,20 1-61 16,-8 1-26 0,-26-1-20-16,2 1-77 0</inkml:trace>
  <inkml:trace contextRef="#ctx0" brushRef="#br0" timeOffset="74052.4578">9392 9624 1221 0,'8'-1'468'15,"22"-2"-332"-15,11 1-20 16,23 0-37-16,7 1-21 0,9 6 29 16,-5-1-108-16</inkml:trace>
  <inkml:trace contextRef="#ctx0" brushRef="#br0" timeOffset="74380.5471">10518 9429 932 0,'-15'-9'491'15,"-13"-12"-142"-15,-5 3-148 16,1 4-55-16,-3 8-84 15,-2 11-31-15,5 20-37 16,-2 9-9-16,7 12 1 16,9 5 2-16,15 3 7 0,8-1 0 15,15-1 5-15,8-6 6 16,18-11 7-16,4-8 13 16,4-21 26-16,10-9 17 15,-9-22 41-15,-9-11 13 16,-9-5 7-16,-22-4-17 15,-26 2-39-15,-11-2-19 16,-21 7-36-16,-4 8-4 16,6 8-50-16,6 11 317 0</inkml:trace>
  <inkml:trace contextRef="#ctx0" brushRef="#br0" timeOffset="75084.0054">1756 11845 1242 0,'6'4'450'0,"10"4"-349"16,14-2-47-16,38-1-4 16,16-4-9-16,26-1-22 15,5 0-5-15,5-1-3 16,-2-2-11-16,-19 1-231 15</inkml:trace>
  <inkml:trace contextRef="#ctx0" brushRef="#br0" timeOffset="75318.3137">1911 11993 909 0,'-4'0'420'0,"-4"-1"-209"16,25 1-101-16,19 2-10 15,28-2-40-15,8-3 7 16,16 2-22-16,6-4-6 16,9 1-19-16,0-2-2 15,-14-9-117-15</inkml:trace>
  <inkml:trace contextRef="#ctx0" brushRef="#br0" timeOffset="75490.4187">2563 11783 992 0,'9'12'410'0,"12"13"-257"15,6 11 0-15,-9-1-55 16,-4 3-15-16,-14-3-22 15,-12-3-9-15,-12-5-90 16,-7-6-136-16</inkml:trace>
  <inkml:trace contextRef="#ctx0" brushRef="#br0" timeOffset="75630.7386">1859 11956 1405 0,'-11'13'545'0,"-9"14"-366"0,14 6-107 16,22 6-58-16,16 2-4 16</inkml:trace>
  <inkml:trace contextRef="#ctx0" brushRef="#br0" timeOffset="77192.5526">3261 12071 879 0,'7'-4'381'0,"17"-14"-186"16,7-8-32-16,17-11-34 15,4-11-17-15,-10-11-32 16,-4 2-14-16,-16 2-7 15,-6 9 7-15,-6 22 29 16,-4 7 11-16,-6 19-31 16,-2 11-18-16,2 24-47 15,0 13-18-15,3 28 7 16,2 3 1-16,-2 4 3 0,3-2 2 16,-7-19 1-16,8-7 1 15,7-19-58-15,1-15-61 16</inkml:trace>
  <inkml:trace contextRef="#ctx0" brushRef="#br0" timeOffset="77489.2144">3767 12091 829 0,'6'-4'484'0,"11"-15"-20"16,7-3-183-16,9-8-113 15,3-9-37-15,-1-4-50 16,-6-5-9-16,-10 0-19 16,-5 5-8-16,-5 11-18 15,-5 9-13-15,-4 13-28 16,1 10-9-16,-3 17-9 16,2 11-1-16,2 29 20 15,5 11 6-15,2 10 3 16,-4 3 4-16,2-6 1 15,-7-8 3-15,0-12 2 16,3-9-5-16,7-19 376 16</inkml:trace>
  <inkml:trace contextRef="#ctx0" brushRef="#br0" timeOffset="78037.9384">4680 12059 1142 0,'10'0'430'0,"21"2"-296"16,14-2-21-16,19-2-40 15,9-1-7-15,0 3-39 16,-6-2-35-16,-13-2-486 16</inkml:trace>
  <inkml:trace contextRef="#ctx0" brushRef="#br0" timeOffset="78240.8516">4717 12179 918 0,'10'0'473'15,"7"3"-82"-15,30-3-248 0,10 0-4 16,9 0-53-16,2-2-19 15,-4 2-39-15,-8 1-13 16</inkml:trace>
  <inkml:trace contextRef="#ctx0" brushRef="#br0" timeOffset="78823.5767">5653 12233 1088 0,'19'2'390'0,"45"1"-310"16,25-1 3-16,49-3 42 15,33-5 9-15,27-2-21 16,19-2-15-16,-1-2-38 16,-13-1-27-16,-19 5-18 15,-26 3 1-15,-40 0-6 0,-19 5 0 16,-41 1-145-16</inkml:trace>
  <inkml:trace contextRef="#ctx0" brushRef="#br0" timeOffset="79461.2753">6504 11622 373 0,'7'1'257'0,"8"-3"27"16,0-3-11-16,2-2-23 16,-1-3-15-16,-6-4-30 15,-5-7-12-15,-6 0-47 16,-11-4-26-16,-8 2-39 15,-10-1-18-15,-4 8-38 0,0 3-16 0,1 13-27 0,6 8-9 16,0 13-6-16,3 4 4 16,10 5 4-16,7 2 2 15,12-7 4-15,11-2 2 32,10-9 5-32,7-5 5 15,5-10 8-15,-1-6 4 0,-2-5 4 0,-5-3 2 16,-4 2-1-16,-6 0-2 15,-7 3 1-15,-6 4-2 0,-6 5-4 16,-2 4-2-16,0 10-2 16,-3 4-4-16,2 11 5 15,0 4 0-15,1 8 11 16,2 6 8-16,-1 4 7 16,3 1 1-16,1-5-5 15,-3-6-5-15,2-10-5 16,-2-7 44-16,3-7 345 31</inkml:trace>
  <inkml:trace contextRef="#ctx0" brushRef="#br0" timeOffset="80055.0299">5947 12692 763 0,'-6'-5'449'0,"-22"-2"-35"16,-6 2-118-16,-18 6-74 16,-7 8-52-16,-1 13-76 15,5 8-29-15,16 19-64 16,8 10-4-16,21 10-8 16,13 2 3-16,23-10 1 15,8-7 2-15,20-17 0 16,11-8 0-16,2-20 5 15,-1-9 5-15,-18-18 23 16,-16-8 13-16,-21-6 19 0,-6-3 5 16,-19 0 0-16,-8 0-6 15,-20 7-18-15,-7 3-11 16,-5 17-24-16,2 4-13 16,16 12-42-16,11 5-37 15,13-1-132-15</inkml:trace>
  <inkml:trace contextRef="#ctx0" brushRef="#br0" timeOffset="80360.1649">6336 12984 1112 0,'-4'-3'619'0,"-4"3"-92"16,0 1-209-16,0-2-152 15,4 4-62-15,3-5-74 16,1-1-33-16,0 2-146 16</inkml:trace>
  <inkml:trace contextRef="#ctx0" brushRef="#br0" timeOffset="80672.3634">6503 13050 745 0,'5'-9'421'0,"5"-9"-27"0,-1-5-191 16,3-4-79-16,0 0-23 16,-2-7-22-16,1 3 3 15,-6-4-6-15,-3 2-4 16,-2 9-6-16,-2 6-10 15,-1 12-22-15,1 6-18 16,1 9-32-16,1 8-8 16,0 19 6-16,1 8 10 15,1 14 8-15,0 7 2 0,-2-4 1 16,0-4-1-16,3-10 37 16,1-10-92-16,10-17-551 15</inkml:trace>
  <inkml:trace contextRef="#ctx0" brushRef="#br0" timeOffset="81000.7282">7010 12799 1508 0,'-15'-8'633'0,"-20"-6"-372"16,-4 5-82-16,6 15-99 0,-2 8-37 15,5 16-39-15,7 9-5 16,7 13-5-16,-1-14 0 16,28 15-5-16,11-7 1 15,11-13 0-15,15 9 2 16,-6-30 7-16,1-6 4 16,-2-13 10-16,2-7 8 15,-9-10 10-15,-6-9 5 16,-16 1 7-16,-13-9-1 0,-19 0-11 15,-9 8-9-15,-4 2-17 16,6 9-36-16,9 12-58 16,2 1-610-16</inkml:trace>
  <inkml:trace contextRef="#ctx0" brushRef="#br0" timeOffset="81219.6776">7081 12573 830 0,'4'2'453'16,"6"1"12"-16,18 1-329 15,7 6-35-15,17-1-20 16,4 4-27-16,-4-4-6 0,-3-5-73 15</inkml:trace>
  <inkml:trace contextRef="#ctx0" brushRef="#br0" timeOffset="81523.7258">7614 12456 1078 0,'-7'0'492'0,"-10"0"-187"32,-1 3-107-32,1 9-96 0,-1 1-24 15,6 12-61-15,1 0-13 16,7 11-9-16,6-1-3 16,11 1 0-16,6-1 1 15,12-11-1-15,1-6 4 16,4-9 10-16,-3-9 12 15,-8-9 46-15,-7-7 25 16,-18-7 34-16,-11 0 4 16,-20-1-36-16,-6 7-25 15,-2 6-34-15,6 8-45 0,12 6-427 16</inkml:trace>
  <inkml:trace contextRef="#ctx0" brushRef="#br0" timeOffset="82010.6884">8450 11902 1029 0,'11'4'418'16,"11"1"-217"-16,20 0-148 15,19 1-7-15,23 5-10 16,4 0-14-16,4-1-5 16,-2 3-2-16,-11-11-18 15,4-1-79-15</inkml:trace>
  <inkml:trace contextRef="#ctx0" brushRef="#br0" timeOffset="82235.3605">8557 12065 778 0,'7'-1'403'0,"4"-4"-30"0,31 2-243 16,12-2-13-16,19 1 12 15,10 2-14-15,2-1-45 16,1 0-14-16,1 0-33 15,-6-2-4-15,-19 1-109 16,-15-2-101-16</inkml:trace>
  <inkml:trace contextRef="#ctx0" brushRef="#br0" timeOffset="82375.5537">9200 11933 703 0,'15'7'339'16,"13"9"-110"-16,-2 3-10 15,-8 4-19-15,-8-2-24 16,-11-1-52-16,-7-1-29 16,-9-3-47-16,-10 0-82 15</inkml:trace>
  <inkml:trace contextRef="#ctx0" brushRef="#br0" timeOffset="82578.7184">8708 11906 1018 0,'-31'5'463'15,"-19"7"-209"-15,4 12-119 16,8 8-32-16,16 9-23 16,8-1-13-16,20 3-19 15,9-2-2-15,21-5-26 16,10-1-6-16,24-15 34 15</inkml:trace>
  <inkml:trace contextRef="#ctx0" brushRef="#br0" timeOffset="83314.828">10316 12060 541 0,'4'-7'291'0,"8"-10"-44"0,1-4-44 16,-5-5-21-16,-1 1 3 16,-8 0-6-16,-6 3-11 15,-8 6-36-15,-6 0-30 16,-6 11-39-16,-8 5-16 16,-4 15-35-16,2 6-7 15,3 6-19-15,10 3-4 0,17 0-3 16,8 3 1-16,18-7 2 15,5-6 5-15,11-6 6 16,-1-7 6-16,0-7 11 16,-5-2 4-16,-5-11 4 15,-5-7 3-15,-5-6-3 16,-1-1-1-16,-6 4-1 16,-3 5-3-16,-1 12-6 15,-3 1-6-15,-1 15-7 16,1 8-2-16,0 10 4 15,-2 4 3-15,-1 9 4 16,-3 9 1-16,-1 10 3 16,4 8 19-16,-1-1 23 15,3-6 3-15,-1-17 5 16,-2-7-19-16,4-21-20 16,-1-6-8-16,5-9-41 15,5-6-4-15</inkml:trace>
  <inkml:trace contextRef="#ctx0" brushRef="#br0" timeOffset="84022.7771">10848 11896 1044 0,'0'2'450'0,"11"1"-225"0,12-2-49 15,20-1-47-15,10 0-38 16,14-1-55-16,1 0-16 16,-12 0 34-16,-4 1-90 15,-15 0-163-15</inkml:trace>
  <inkml:trace contextRef="#ctx0" brushRef="#br0" timeOffset="84286.9657">10888 12057 791 0,'0'0'441'16,"3"1"-44"-16,16 2-193 15,7-3-31-15,21 3-18 16,8 1-23-16,7 0-48 16,2 0-21-16,-16 1-31 15,-5-4-3-15,-16-1-41 16,-7-6 327-16</inkml:trace>
  <inkml:trace contextRef="#ctx0" brushRef="#br0" timeOffset="84928.5858">12246 11652 973 0,'-14'-2'541'0,"-13"-3"-112"16,-6 9-237-16,0 6-58 0,-2 14-99 15,6 10-24-15,4 17-19 16,10 12-5-16,17 6 6 16,13 1-2-16,19-14-5 15,5-13 0-15,9-17 1 16,1-16 5-16,-4-10 16 15,-7-8 9-15,-17-13 21 16,-9 2 6-16,-21-10 45 16,-12-1 5-16,-16 3-2 15,-6 4-8-15,-9 13-56 16,0 9-16-16,8 10-27 16,7 5-58-16,26 4-190 15</inkml:trace>
  <inkml:trace contextRef="#ctx0" brushRef="#br0" timeOffset="85334.6272">12738 11658 1023 0,'-10'-5'533'0,"-21"-3"-146"15,2 8-117-15,-14 9-145 16,1 9-52-16,5 15-57 16,5 5-13-16,15 17-8 15,13 4 0-15,17 5-1 16,12-7 0-16,18-11 2 15,1-11 1-15,7-17 5 16,-6-6 6-16,-11-15 23 16,-8-6 41-16,-19-9 48 15,-7-4 12-15,-23-3-13 16,-9-5-38-16,-18 7-55 16,1 4-17-16,2 9-20 15,9 10-53-15,21 6-207 16,9-1-463-16</inkml:trace>
  <inkml:trace contextRef="#ctx0" brushRef="#br0" timeOffset="85506.3783">13105 11918 1122 0,'-3'3'714'15,"-3"-2"10"-15,-1 0-373 16,0-1-211-16,3-1-71 0,4-1-118 16,-1 0 292-16</inkml:trace>
  <inkml:trace contextRef="#ctx0" brushRef="#br0" timeOffset="85959.4963">13462 11994 598 0,'2'-1'371'16,"3"-3"35"-16,7-2-185 15,5-13-55-15,6-5-39 16,3-13-30-16,-2-4-6 15,-6-4-10-15,-6-1 16 0,-7 8-11 16,-3 2 4-16,-6 18 1 16,0 7-30-16,-8 15-41 15,3 9-23-15,2 17-22 16,1 15 4-16,7 22 13 16,5 8 3-16,6 1 5 15,1-9 0-15,4-20-11 16,1-7-53-16,3-17-544 15</inkml:trace>
  <inkml:trace contextRef="#ctx0" brushRef="#br0" timeOffset="86281.0634">14071 11743 1137 0,'-26'-8'600'15,"-16"-5"-140"-15,-6 13-269 16,2 2-84-16,9 15-76 16,1 9-22-16,13 17-14 15,3 10 2-15,11 7 1 16,9 3 0-16,7-13-1 16,14-7-4-16,17-13 3 15,7-11-2-15,14-10 6 16,0-5 5-16,-6-13 37 15,-9-12 19-15,-18-13 30 16,-10-5 10-16,-12-14-17 16,-7-3-10-16,-18-3-29 0,-1 6-16 15,-11 16-20-15,3 9 2 16,8 17-88-16,4 5-75 16</inkml:trace>
  <inkml:trace contextRef="#ctx0" brushRef="#br0" timeOffset="86492.3661">13993 11594 1131 0,'7'-1'479'0,"10"-2"-261"16,9 3-40-16,12 0-65 0,4 6-30 15,5 2-50-15,1-3 66 16,-2 3-175-16</inkml:trace>
  <inkml:trace contextRef="#ctx0" brushRef="#br0" timeOffset="86788.8264">14634 11383 853 0,'-11'-4'472'0,"-7"-4"-80"16,-2 3-159-16,-2 9-126 31,-1 4-42-31,-3 14-45 16,2 3-18-16,2 10-6 0,7 4-2 0,15-2 3 15,4-2 3-15,17-9 10 16,7-3 8-16,6-11 11 15,3-7 4-15,-6-5 6 16,-3-5 3-16,-14-7 9 16,-8-7 17-16,-11-3 12 15,-9-2-4-15,-14 8-20 16,-6 9-22-16,-6 3-34 0,6 6-36 16</inkml:trace>
  <inkml:trace contextRef="#ctx0" brushRef="#br0" timeOffset="87258.9067">15487 11696 885 0,'-26'-13'535'0,"-19"-9"-80"15,-6 11-205-15,-6 6-53 16,4 16-109-16,4 10-26 16,6 19-44-16,8 14-10 15,12 18-8-15,7 9-2 16,17 4 0-16,8-7 1 15,17-15 25-15,6-12 15 16,21-21 17-16,11-8 14 16,6-21-11-16,1-7-10 0,-14-12 31 15,-9-7-65-15</inkml:trace>
  <inkml:trace contextRef="#ctx0" brushRef="#br0" timeOffset="87823.4414">16106 11899 1259 0,'14'0'499'0,"18"0"-328"15,13-3-34-15,21 2-48 16,4-1-25-16,-5 2-35 0,-9 0-8 16,-27 0 21-16,-8 0-52 15,-17 1-101-15,-3 1-72 16</inkml:trace>
  <inkml:trace contextRef="#ctx0" brushRef="#br0" timeOffset="88011.1855">16143 12037 950 0,'2'0'449'0,"8"4"-122"15,5-2-87-15,18-2-29 16,9 3-29-16,14 0-80 16,3 1-32-16,-3 0-43 15,-6-4-2-15,-12 1-351 16</inkml:trace>
  <inkml:trace contextRef="#ctx0" brushRef="#br0" timeOffset="88687.225">17432 11597 998 0,'-25'1'443'0,"-28"9"-220"15,0 10-79-15,5 19-88 16,8 9-26-16,22 19-30 16,10 8 0-16,24-3 2 15,13-9 1-15,20-17 5 16,9-12 0-16,12-20 10 15,-3-9 32-15,-18-15 39 16,-7-7 34-16,-26-16 44 16,-9 1-10-16,-20-5-20 15,-14 1-31-15,-21 13-54 16,-11 5-22-16,0 16-28 16,3 4-2-16,23 9-81 15,13 4-83-15,20 0-245 16</inkml:trace>
  <inkml:trace contextRef="#ctx0" brushRef="#br0" timeOffset="89046.4034">18006 11634 1412 0,'-13'-7'585'16,"-16"-4"-365"-16,-1 6-66 15,-4 9-98-15,-4 10-33 0,-1 14-35 16,0 5-2-16,12 14 3 16,6 8-1-16,19 2 4 15,10 2 1-15,22-9 0 16,11-9 5-16,13-18 10 15,4-7 8-15,-11-15 31 16,-7-3 16-16,-24-13 49 16,-12-7 16-16,-16-7-14 15,-15-1-17-15,-17 6-57 16,-8 7-23-16,1 11-17 16,4 6-36-16</inkml:trace>
  <inkml:trace contextRef="#ctx0" brushRef="#br0" timeOffset="89399.7184">18481 11755 1144 0,'0'-8'579'15,"-2"-3"-209"-15,-2 10-118 16,1 26-150-16,-2 18-55 15,10 32-41-15,-1 11 2 16,4 10 0-16,-2-1 1 16,-4-7-1-16,-2 0 1 15,-2-21 0-15,2-8 0 0,0-28-46 16,0-13-74-16</inkml:trace>
  <inkml:trace contextRef="#ctx0" brushRef="#br0" timeOffset="89587.2812">18500 12041 981 0,'4'-5'621'16,"3"-4"31"-16,7 4-413 15,11 5-72-15,10 4-79 16,5 1-33-16,7 3-32 15,0-4 50-15</inkml:trace>
  <inkml:trace contextRef="#ctx0" brushRef="#br0" timeOffset="90087.7859">19577 11549 1143 0,'-24'-11'539'0,"-30"-6"-237"0,-7 7-73 16,-6 21-127-16,-8 14-38 16,6 26-39-16,8 9-13 15,24 25-14-15,18 4 2 16,25-3 2-16,14-7 10 16,15-22 36-16,12-9 6 15,14-22 7-15,5-3-6 16,4-19-25-16,-1-7-6 15,2-14-67-15,-2-7 21 0</inkml:trace>
  <inkml:trace contextRef="#ctx0" brushRef="#br0" timeOffset="90259.887">19993 12124 1881 0,'0'-2'769'0,"0"2"-503"15,-1-1-79-15,0 0-273 16</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22T10:18:56.249"/>
    </inkml:context>
    <inkml:brush xml:id="br0">
      <inkml:brushProperty name="width" value="0.05292" units="cm"/>
      <inkml:brushProperty name="height" value="0.05292" units="cm"/>
    </inkml:brush>
  </inkml:definitions>
  <inkml:trace contextRef="#ctx0" brushRef="#br0">20181 4693 1438 0,'-12'1'198'16,"-9"1"-84"-16,19-1-16 15,33-2 9-15,22-3-1 16,41 4-5-16,18 0-5 16,32 1-27-16,7 2-19 15,1-1-23-15,-7 0-10 16,-20-4-17-16,-7-3-25 15,-31-6-126-15,-11-1-138 16</inkml:trace>
  <inkml:trace contextRef="#ctx0" brushRef="#br0" timeOffset="404.6902">20261 4638 1080 0,'2'-7'382'15,"-2"-9"-190"-15,-2 7-42 16,-10 9-29-16,-4 8-22 16,-16 15-49-16,-4 5-18 15,-4 5-18-15,1-1-5 16,16-9-9-16,10-2-5 0,23-16 5 15,11-5 7-15,21-4 10 16,9 1 3-16,8 6-3 16,1 6-51-16</inkml:trace>
  <inkml:trace contextRef="#ctx0" brushRef="#br0" timeOffset="841.7337">21387 4554 1509 0,'7'6'249'0,"5"5"-105"0,14 2-50 16,5 2-3-16,4 2-6 16,-7-3-4-16,-7 2-16 15,-3 0-3-15,-15-5-18 16,-2 1-7-16,-12-3-11 16,-6 1-34-16,-9 2-119 15,-3 0-149-15</inkml:trace>
  <inkml:trace contextRef="#ctx0" brushRef="#br0" timeOffset="1502.5065">20121 5116 1310 0,'-8'11'257'16,"-6"8"-87"-16,-4 14-93 15,-6 2-6-15,2 7-36 16,0-3-8-16,7-5-17 15,5-8-5-15,6-13-7 16,6-9-7-16,5-13-19 16,5-9-16-16,-1-13-28 15,1-6 6-15,-1-7 6 16,-1 1 12-16,1 1 31 16,0 0 8-16,-3 10 30 15,-4 4 19-15,-1 12 35 0,-2 8 11 16,-5 10-3-16,3 11-11 15,1 12-35-15,5 8-11 16,9 9-12-16,5 7-6 16,11 0-3-16,1 2-1 15,5-6 3-15,-4-5 1 16,-7-8 1-16,-7-7 4 0,-17-8 7 16,-4-2 2-16,-19-9 3 15,-12-2-2-15,-13-4-21 16,-6-3-16-16,0-2-49 15,5 1-20-15,11 3-143 16</inkml:trace>
  <inkml:trace contextRef="#ctx0" brushRef="#br0" timeOffset="1842.7502">20276 5112 1614 0,'2'-1'306'0,"4"4"-183"0,3 10-28 16,5 18-37-16,-1 10-8 15,0 18-21-15,6 6-7 16,-6-8-8-16,2-5-4 15,3-18-1-15,-5-13 7 16,2-19 20-16,2-8 7 16,-2-26 16-16,3-12 4 15,1-19-6-15,-1-4-9 16,1 3-21-16,-5 12-12 0,-4 24-25 16,-8 7-37-16,-2 21-121 15,-2 6 103-15</inkml:trace>
  <inkml:trace contextRef="#ctx0" brushRef="#br0" timeOffset="2228.8792">20752 5444 1384 0,'-13'0'223'16,"-13"2"-77"-16,-5 4-18 16,0 3-37-16,5 5-18 15,11 6-19-15,7 0 4 0,12 5-10 16,7-4 0-16,11-1-15 16,8-6-12-16,8-4-7 15,-1-2-32-15,-1-9-117 16</inkml:trace>
  <inkml:trace contextRef="#ctx0" brushRef="#br0" timeOffset="2441.3144">20949 5296 1699 0,'9'-2'342'0,"14"-1"-268"0,11-2-22 15,3 4-39-15,1 0-1 16,-1 1-75-16,-2 0-98 16</inkml:trace>
  <inkml:trace contextRef="#ctx0" brushRef="#br0" timeOffset="2614.8469">21008 5401 1527 0,'2'1'289'0,"5"2"-49"16,8 1-120-16,17-1-59 15,3-1-29-15,9-2-52 16,1-4-48-16</inkml:trace>
  <inkml:trace contextRef="#ctx0" brushRef="#br0" timeOffset="3166.7578">21795 5110 1287 0,'-12'-12'313'0,"-7"-8"-41"0,-12 1-103 16,-9 5-17-16,-4 10-72 15,-1 6-26-15,5 16-36 16,8 3-16-16,12 10-17 16,9 4-3-16,16 1 1 15,10 2 4-15,15-3 10 16,3-3 5-16,9-10 3 15,0-4 3-15,1-13-2 16,-1-5 0-16,-9-5 3 16,-6-5 3-16,-20-3-2 15,-7-2-1-15,-21 1-2 16,-14 2-1-16,-13 8 0 16,-8 7 2-16,2 13 4 15,5 6 0-15,9 14-4 16,12 3 1-16,13 1 7 0,14-2 4 15,22-9 12-15,13-5 5 16,21-10-7-16,10-2-1 16,7-12-8-16,2-4-14 15,-8-5-225-15</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22-01-13T09:53:37.372"/>
    </inkml:context>
    <inkml:brush xml:id="br0">
      <inkml:brushProperty name="width" value="0.05292" units="cm"/>
      <inkml:brushProperty name="height" value="0.05292" units="cm"/>
    </inkml:brush>
  </inkml:definitions>
  <inkml:trace contextRef="#ctx0" brushRef="#br0">22404 8635 4 0,'0'0'26'16,"0"0"-7"-16,0 0-2 15,0 0-3-15,-28-11-3 16,28 11-1-16,-34-11-1 0,5 8-1 16,-15-6-1-16,-16 2 0 15,-21-1 0-15,5 4-1 16,-20-4 1-16,12-1-1 16,-10 1 0-16,11 1-2 15,-1-7 0-15,19 1 0 31,5-6-1-31,5-3-1 0,0-7 1 16,0 0-2-16,-7-3 1 16,-1-4-1-16,-2 0 1 15,-3-2-1-15,0 3 1 16,0-1-1-16,6 4 0 16,7 1 0-16,11 1 0 15,5-2-1-15,7 0 0 0,9 3 0 16,-1-2 0-16,3 1 0 15,3 0 0-15,-3 0 0 0,0-2 0 16,3 3 0-16,5-2 0 16,0-3 0-16,13 2 0 15,0 0 0-15,0 0 0 32,13 3 0-32,0 0 1 0,5-1-1 15,3 1 0-15,0 0 0 16,-3 0 0-16,1 0 0 15,-1 0 0-15,3 0 0 16,2-2 0-16,1 2 0 16,4-2-1-16,1 5 1 15,-3 1-1-15,6 0 1 0,7 2-1 16,2 0 1-16,4 1 0 16,2-2-1-16,5 0 1 15,8 0 0-15,5-3 0 16,8 0 1-16,-2 0-1 15,-3 2 0-15,5 0 0 16,-3-1 0-16,6 4 1 0,5-1-1 16,0 1 0-16,7 3 0 15,1 3-1-15,15-3 2 16,9 1-1-16,1 4 0 16,9 2 0-16,-6 4 0 0,-4-1 0 15,4 1 0-15,-7 3 0 31,-11 1 0-31,-11 4 0 0,4 0 0 16,-17 0 0-16,1 0 0 16,-8 4 0-16,-11 3 0 15,6 0 0-15,0 3 0 16,-3 2 0-16,2-2 1 16,3 5-1-16,6 2 0 15,5-1 0-15,2 3 0 0,-5 2 0 16,5-1 1-16,-2 3-2 15,-8 4 1-15,-8-3 0 16,-11 3 0-16,-12 2 0 16,5-3 0-16,-11-1 0 15,-2 1 1-15,2-2-1 0,3-1 0 32,-3-2 0-32,14 0 1 15,-4-2-2-15,-9 3 1 16,-4-2 1-16,1 2 0 15,-8-3 0-15,0 4-1 0,-3-2 1 16,-5 2 0-16,-3 0 0 16,9-1-1-16,-4-2 0 15,4 6 1-15,-1-2-1 0,-10 1 0 16,-3 1 1-16,11 2 0 16,-16 1-1-16,0 3 1 15,0-3-1-15,-16 1 1 16,3-1 0-16,0 0-1 15,2-3 0-15,-7 0 0 16,10-1 0-16,-13-1 1 0,6 1-1 16,-3 2-1-16,10-1 2 15,-3-1-1-15,-7 1 0 16,-3-1 0-16,-2 0 1 16,-3 1-1-16,-3-3 1 15,5-4 0-15,1 5-1 31,-11-7 0-31,-8 7 0 0,11-4 0 16,0 1 0-16,2-1 0 16,-8 3 0-16,3-3 0 0,1 0 0 15,-7 0 0 1,17-1 1-16,-11 0-1 16,-3-5 0-16,1 3 1 0,2-5-1 15,3 0 0-15,-1-3 0 0,9 1 0 16,-8-4 0-16,-1 3 0 15,4-2 0-15,1 0 0 16,-1 1 1-16,-4 2-1 16,1-1 0-16,2-1 0 15,1-2 1-15,28-6-1 32,-34 9 0-32,34-9 0 0,-29 8 0 15,29-8 0-15,0 0 0 16,-31 3 0-16,31-3 0 15,0 0 0-15,0 0 1 16,-29 0-1-16,29 0 0 16,0 0 0-16,11-10 0 15,-11 10 1-15,0-11-1 0,7 2 0 16,4-4 0-16,4-2-1 16,12 1 1-16,-7-4 0 15,4-2 0-15,7-2 0 16,8-1 1-16,-7 3-1 0,2-1 0 15,0 2 0 1,-11 0 1-16,3 0-1 16,3 6 0-16,-11 1 1 15,-18 12-1-15,16-14 0 16,-16 14 0-16,0 0 1 16,0 0-1-16,0 0 0 15,-8 12 0-15,-13 2 0 16,-8 8 0-16,-10 2 0 15,-8 8 0-15,-13 3 0 0,-10 0 0 16,-1-2 0-16,6-1 0 16,2-5 0-16,14-8-1 15,5-5 1-15,12-4 0 16,32-10 1-16,0 0-1 16,11 12 0-16,23-12 0 15,13 0 0-15,15 3 0 0,11-3 1 16,8 0-1-16,10 0 0 15,6 0 1-15,-16 0 0 16,-13 0 0-16,0 0 0 0,-21-3 1 16,-14 3 1-1,-1 0-1-15,-32 0 0 0,0 0 0 32,23-4 0-32,-23 4-1 15,0 0-1-15,0 0-11 0,0 0-34 16,0 0-1-16,0-12 0 15,16-8 0-15</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2-17T08:45:05.305"/>
    </inkml:context>
    <inkml:brush xml:id="br0">
      <inkml:brushProperty name="width" value="0.05292" units="cm"/>
      <inkml:brushProperty name="height" value="0.05292" units="cm"/>
    </inkml:brush>
  </inkml:definitions>
  <inkml:trace contextRef="#ctx0" brushRef="#br0">21244 8635 4 0,'0'0'26'16,"0"0"-7"-16,0 0-2 15,0 0-3-15,-11-11-3 16,11 11-1-16,-13-11-1 0,2 8-1 16,-6-6-1-16,-6 2 0 15,-8-1 0-15,2 4-1 16,-8-4 1-16,5-1-1 16,-4 1 0-16,4 1-2 15,0-7 0-15,7 1 0 31,2-6-1-31,2-3-1 0,0-7 1 16,0 0-2-16,-3-3 1 16,0-4-1-16,-1 0 1 15,-1-2-1-15,0 3 1 16,0-1-1-16,2 4 0 16,3 1 0-16,4 1 0 15,2-2-1-15,3 0 0 0,3 3 0 16,0-2 0-16,1 1 0 15,1 0 0-15,-1 0 0 0,0-2 0 16,1 3 0-16,2-2 0 16,0-3 0-16,5 2 0 15,0 0 0-15,0 0 0 32,5 3 0-32,0 0 1 0,2-1-1 15,1 1 0-15,0 0 0 16,-1 0 0-16,0 0 0 15,0 0 0-15,1 0 0 16,1-2 0-16,0 2 0 16,2-2-1-16,0 5 1 15,-1 1-1-15,2 0 1 0,3 2-1 16,1 0 1-16,1 1 0 16,1-2-1-16,2 0 1 15,3 0 0-15,2-3 0 16,3 0 1-16,-1 0-1 15,-1 2 0-15,2 0 0 16,-1-1 0-16,2 4 1 0,2-1-1 16,0 1 0-16,3 3 0 15,0 3-1-15,6-3 2 16,3 1-1-16,1 4 0 16,3 2 0-16,-2 4 0 0,-2-1 0 15,2 1 0-15,-3 3 0 31,-4 1 0-31,-4 4 0 0,1 0 0 16,-6 0 0-16,0 0 0 16,-3 4 0-16,-4 3 0 15,2 0 0-15,0 3 0 16,-1 2 0-16,1-2 1 16,1 5-1-16,2 2 0 15,2-1 0-15,1 3 0 0,-2 2 0 16,2-1 1-16,-1 3-2 15,-3 4 1-15,-3-3 0 16,-4 3 0-16,-5 2 0 16,2-3 0-16,-4-1 0 15,-1 1 1-15,1-2-1 0,1-1 0 32,-1-2 0-32,5 0 1 15,-1-2-2-15,-4 3 1 16,-1-2 1-16,0 2 0 15,-3-3 0-15,0 4-1 0,-1-2 1 16,-2 2 0-16,-1 0 0 16,3-1-1-16,-1-2 0 15,1 6 1-15,0-2-1 0,-4 1 0 16,-1 1 1-16,4 2 0 16,-6 1-1-16,0 3 1 15,0-3-1-15,-6 1 1 16,1-1 0-16,0 0-1 15,1-3 0-15,-3 0 0 16,4-1 0-16,-5-1 1 0,2 1-1 16,-1 2-1-16,4-1 2 15,-1-1-1-15,-3 1 0 16,-1-1 0-16,-1 0 1 16,-1 1-1-16,-1-3 1 15,2-4 0-15,0 5-1 31,-4-7 0-31,-3 7 0 0,4-4 0 16,0 1 0-16,1-1 0 16,-3 3 0-16,1-3 0 0,0 0 0 15,-2 0 0 1,6-1 1-16,-4 0-1 16,-1-5 0-16,0 3 1 0,1-5-1 15,1 0 0-15,0-3 0 0,3 1 0 16,-3-4 0-16,0 3 0 15,1-2 0-15,1 0 0 16,-1 1 1-16,-1 2-1 16,0-1 0-16,1-1 0 15,0-2 1-15,11-6-1 32,-13 9 0-32,13-9 0 0,-11 8 0 15,11-8 0-15,0 0 0 16,-12 3 0-16,12-3 0 15,0 0 0-15,0 0 1 16,-11 0-1-16,11 0 0 16,0 0 0-16,4-10 0 15,-4 10 1-15,0-11-1 0,3 2 0 16,1-4 0-16,2-2-1 16,4 1 1-16,-2-4 0 15,1-2 0-15,3-2 0 16,3-1 1-16,-3 3-1 0,1-1 0 15,0 2 0 1,-4 0 1-16,1 0-1 16,1 6 0-16,-4 1 1 15,-7 12-1-15,6-14 0 16,-6 14 0-16,0 0 1 16,0 0-1-16,0 0 0 15,-3 12 0-15,-5 2 0 16,-3 8 0-16,-4 2 0 15,-3 8 0-15,-5 3 0 0,-4 0 0 16,0-2 0-16,2-1 0 16,1-5 0-16,5-8-1 15,2-5 1-15,5-4 0 16,12-10 1-16,0 0-1 16,4 12 0-16,9-12 0 15,5 0 0-15,6 3 0 0,4-3 1 16,3 0-1-16,4 0 0 15,2 0 1-15,-6 0 0 16,-5 0 0-16,0 0 0 0,-8-3 1 16,-5 3 1-1,-1 0-1-15,-12 0 0 0,0 0 0 32,9-4 0-32,-9 4-1 15,0 0-1-15,0 0-11 0,0 0-34 16,0 0-1-16,0-12 0 15,6-8 0-15</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2-17T08:46:57.316"/>
    </inkml:context>
    <inkml:brush xml:id="br0">
      <inkml:brushProperty name="width" value="0.05292" units="cm"/>
      <inkml:brushProperty name="height" value="0.05292" units="cm"/>
    </inkml:brush>
  </inkml:definitions>
  <inkml:trace contextRef="#ctx0" brushRef="#br0">21496 6523 4 0,'-20'0'17'0,"3"4"-2"0,-5-4-1 15,-1 5 0-15,-3-1-1 16,-2 1 0-16,-2-5-2 16,-4 0-2-16,2 2-1 15,-5-6-2-15,-4 4 0 16,-4-7-1-16,3 2 1 15,-6-2-1-15,3 2 0 0,-4-5-1 16,1 1 0-16,-2-4-1 16,4-6-1-16,-2-2 0 15,3-6-1-15,0-5 0 16,0-2 0-16,0-4 0 16,4-6-1-16,-2-3 1 15,3 0 0 1,2 1-1-16,2-3 1 15,2-3 0-15,3-2 0 16,4-4-1-16,0-3 1 0,8-9-1 16,2-2 1-16,2-8-1 15,7-5 1-15,3-3-1 16,5 7 0-16,0-1 0 16,9 2 0-16,1 9 0 0,7 4 0 15,4 1 0-15,-2 11 0 16,8-2 0-16,3 2 0 15,2-2 0-15,5 0 1 16,0-1-1-16,7 7 0 16,2 4 0-16,3 5 0 15,2 4 0 1,1 6 1-16,3 9-2 16,-1 4 1-16,4 5 0 15,-1 0 0-15,1 4 0 16,3-5 1-16,1 4-2 15,1 0 1-15,4 3 1 16,3 3-2-16,-3 5 2 16,2 9-1-16,1 4-1 0,-4 7 1 15,-1 3 1-15,-3 5-1 16,-2 0 0-16,-2 5 0 0,-1 4 0 16,-4 0 0-16,-4 5 0 15,-2 3 0-15,-2 3 1 16,-1 7-1-16,-6 3 0 15,-6 0-1-15,-5 7 1 0,-2-5 0 16,-5 2 0-16,-10 4-1 16,-3-2 1-16,-7 1-1 15,-5 1 1-15,-1-1 0 16,-7 0 0-16,-4 3 0 16,0-6 0-16,-4-2 0 31,-1-8 0-31,2-11 1 0,0-7 0 15,1-7-1-15,-1-8 0 16,3-6 1-16,0-4 0 16,3-1 0-16,4-4-1 15,-2 3 0-15,2-2 1 16,10-5-1-16,-16 10 1 16,16-10-1-16,0 0 0 0,0 0 0 15,-9-12 1-15,9 12-2 16,-5-13 2-16,5 2-1 0,0-1 0 15,0 2 0-15,0-4 0 16,3-3 0-16,1-1 0 16,3-1 0-16,-2 1 0 31,0 4 1-31,-5 3 0 0,6-2-1 16,-6 13 1-16,4-12 0 15,-4 12 0-15,0 0 0 16,0 9 0-16,0 4 0 15,0 4-1-15,6 8 0 16,-3-2 0-16,0 11 0 16,1 0 0-16,-4-2-1 0,3-5 2 15,-3-2 1-15,0-9 0 16,-3 0-1-16,3-16 3 16,0 0 0-16,0 0-1 15,18-13 1-15,4-3-6 16,4 0-38-16,6-9-1 15,11 3-1-15,-4-14 0 0</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22T10:29:59.349"/>
    </inkml:context>
    <inkml:brush xml:id="br0">
      <inkml:brushProperty name="width" value="0.05292" units="cm"/>
      <inkml:brushProperty name="height" value="0.05292" units="cm"/>
    </inkml:brush>
  </inkml:definitions>
  <inkml:trace contextRef="#ctx0" brushRef="#br0">6363 11888 139 0,'-5'-3'54'15,"-7"-6"-38"-15,9 3-56 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20-12-22T11:21:11.324"/>
    </inkml:context>
    <inkml:brush xml:id="br0">
      <inkml:brushProperty name="width" value="0.05292" units="cm"/>
      <inkml:brushProperty name="height" value="0.05292" units="cm"/>
      <inkml:brushProperty name="color" value="#FF0000"/>
    </inkml:brush>
  </inkml:definitions>
  <inkml:trace contextRef="#ctx0" brushRef="#br0">2260 9332 20 0,'-50'-8'32'16,"-13"-8"1"-16,-1 13 2 31,-3 3-18-31,1 8-5 0,14 8-3 16,7 6-3-16,14 9-1 15,14-2 0-15,11 7-2 16,19-6-2-16,16 2 0 15,7-4 0-15,7-6 0 16,2-5-1-16,-5-4 1 16,-4-5-1-16,-3-3 0 0,-12-5 2 15,-21 0-2-15,0 0 1 16,-28-9-1-16,-7 9 2 16,-1 9-1-16,-7 4 0 15,-4 8 0-15,4 10 0 0,10 1 1 16,7 7 0-16,13 2 0 31,13-5-2-31,16 2 1 0,12-10-1 16,12-6 1-16,13-11-1 15,6-6 1-15,11-11-1 16,-2-7 0-16,-5-9 1 16,-7-4 0-16,-6-6-1 15,-13-4 1-15,-12 3-1 16,-8 2 0-16,-13 5 1 0,-4 8-1 15,-4 4 0-15,4 14 1 16,0 0-1-16,-10 19 0 16,10 0 0-16,4 7-1 15,0 8-1-15,-1-5-5 16,5 3-14-16,1 0-18 16,-9-9 0-16,4-6-1 0,-4-17 1 15</inkml:trace>
  <inkml:trace contextRef="#ctx0" brushRef="#br0" timeOffset="1">2325 9411 2 0,'0'0'6'0,"0"0"-5"15,0 0-4-15,0 0-2 16</inkml:trace>
  <inkml:trace contextRef="#ctx0" brushRef="#br0" timeOffset="2">2526 9706 61 0,'3'27'37'0,"-6"-3"2"15,3 2-17-15,12 4-7 16,-8-4-5-16,7 1-4 15,-1-8-2 1,9-4-1-16,-3-11-1 16,8-4-1-16,0-12 1 15,-3-4-3-15,6-7-8 0,-6-9-17 16,1 0-13 0,3 0-1-16,-7-2 1 15</inkml:trace>
  <inkml:trace contextRef="#ctx0" brushRef="#br0" timeOffset="3">3146 9726 46 0,'-5'19'38'0,"-3"10"-1"16,-10-4-6-1,-6 1-13-15,1 2-8 16,-4-5-6-16,5-4-3 15,0-2-4-15,-2-10-2 16,7-4-2-16,5-12 0 16,7 0 0-16,2-10 1 15,11 3 0-15,-5-6 1 16,6 7 3-16,5 1 2 0,4 4 2 16,1 8 1-16,-1 2 1 15,1 9 1-15,0 1-1 0,2 5 1 16,1-2-2-1,3 0 1-15,0-3-2 16,0-8 0-16,-1-2-2 0,4-9 0 16,1-3-1-16,-4-10 1 0,-2 0 0 15,-8-2 0-15,-4 0 0 16,0 4 1-16,-8 6 1 16,-3 3 1-16,0 11-1 15,-7 0 1-15,-1 12 0 16,5 4-1-16,-1 5 1 31,4 2-1-31,0 0-1 0,0 3 0 16,7-1-1-16,1-6-4 15,5 2-9-15,4-5-26 16,1-16 0-16,16-4 0 16,6-13 1-16</inkml:trace>
  <inkml:trace contextRef="#ctx0" brushRef="#br0" timeOffset="4">3868 9611 75 0,'0'0'40'16,"0"0"0"-16,0 0-5 15,10 4-28-15,-10-4-13 16,18 6-24-16,-18-6-10 16,12 3 0-16,-12-3 0 15</inkml:trace>
  <inkml:trace contextRef="#ctx0" brushRef="#br0" timeOffset="5">3899 9815 60 0,'0'0'41'0,"0"0"-1"0,0 0 0 16,0 0-33-16,9 16-42 16,-9-16-4-16,0 0-1 15,0 0 0-15</inkml:trace>
  <inkml:trace contextRef="#ctx0" brushRef="#br0" timeOffset="6">4890 9556 8 0,'0'0'27'16,"11"5"-5"-16,17-2-2 15,12-3-3-15,13-4-4 16,12 0 0-16,8-3-5 16,4 0-2-16,-6 1-3 15,-10 2-3-15,-10 4-3 0,-15-5-8 16,-16 5-15-16,-10 8-6 16,-10-8-1-16,-16 9 2 15</inkml:trace>
  <inkml:trace contextRef="#ctx0" brushRef="#br0" timeOffset="7">5253 9552 17 0,'0'0'29'0,"0"0"-6"16,0 0-1-16,0 0-5 0,0 17-2 15,-9-3-3-15,9 10-3 0,-7 0 0 16,4 12-1 0,-2-4-1-16,2 5-3 0,0-4 0 15,3 1-1-15,0-5-1 16,6-7 0-16,2-5 0 15,3-7 0-15,6-5-1 16,2-5-4 0,12 0-23-16,-7 0-12 15,-3-8 0-15,3 6-1 16</inkml:trace>
  <inkml:trace contextRef="#ctx0" brushRef="#br0" timeOffset="8">5738 9670 7 0,'-17'6'32'15,"17"-6"1"-15,11 4-3 0,8-7-13 16,8 3-6-16,3 0-3 16,6 0-3-16,2 0-4 15,-1-5-7-15,-3 5-12 16,1 0-15-16,-18-4 0 15,6 4 0-15</inkml:trace>
  <inkml:trace contextRef="#ctx0" brushRef="#br0" timeOffset="9">5732 9765 18 0,'-11'4'31'16,"11"-4"-3"-16,18 10-8 16,4-6-5-16,9 0-4 0,3-2-2 15,5-2-6 1,4 4-11-16,-1 4-21 16,-4-15-3-16,5 11-1 0,-12-8 1 31</inkml:trace>
  <inkml:trace contextRef="#ctx0" brushRef="#br0" timeOffset="10">6405 9426 55 0,'0'0'36'15,"0"0"1"-15,4 23-15 0,-4 9-8 16,0 9-6-16,-4 6-2 16,-2 6-2-16,6 6-1 15,0-4-2-15,0-8-3 16,0-3-9-16,0-10-20 0,-3-14-7 15,3-8-1-15,0-12 1 32</inkml:trace>
  <inkml:trace contextRef="#ctx0" brushRef="#br0" timeOffset="11">6399 9394 40 0,'31'-19'36'16,"0"0"0"-16,7 6-8 16,9 13-14-16,-7 3-6 15,-1 12-2-15,-16 9-3 16,-8 11-1-16,-19 7-1 16,-14-1-1-16,-15 3 1 15,-8-2-1 1,0-5-1-16,2-5 1 15,8-8-1-15,8-7 0 16,12-7 0-16,11-10 0 16,21 9 1-16,4-4 0 15,4 1 0-15,4 3 1 16,1 1 0-16,0 3 0 16,-6 0-3-16,-3 2-6 0,-6-6-24 15,-1 5-4-15,-18-14-1 16,26 10 0-16</inkml:trace>
  <inkml:trace contextRef="#ctx0" brushRef="#br0" timeOffset="12">7239 9443 32 0,'-18'-20'34'16,"0"12"-1"-16,-13 4-8 0,-4 4-8 16,-5 10-6-1,-6 9-5-15,2 13-1 0,-2 11-2 16,9 8 1-16,6 1 0 15,18 6 1-15,13-8-1 0,15-2 2 16,11-7-2-16,14-7 1 16,7-12-1-16,8-11-1 15,0-7-2-15,-5-5-1 16,-6-6-7-16,-10 0-29 16,-6-11-5-16,-6 4 0 31,-10-5 0-31</inkml:trace>
  <inkml:trace contextRef="#ctx0" brushRef="#br0" timeOffset="13">7798 9510 23 0,'11'0'35'16,"9"8"0"-16,2-8-2 16,5-5-17-16,5 5-7 15,3 0-3-15,1 5-3 16,-2-1-6-16,-3-4-8 16,-1 0-13-16,-4 5-11 15,-11-10 0 1,1 8 0-16</inkml:trace>
  <inkml:trace contextRef="#ctx0" brushRef="#br0" timeOffset="14">7849 9661 30 0,'0'10'26'16,"11"-4"-2"-16,11-2-3 15,6 0-1 1,5-4-3-16,9 7-3 16,-3-9-3-16,3 2-3 15,-10 0-1-15,-1 0-2 16,-11-8-2-16,-5 8-1 15,-15 0-4-15,9-1-7 16,-9 1-24-16,0 0-5 16,-12-4-1-16,12 4 0 0</inkml:trace>
  <inkml:trace contextRef="#ctx0" brushRef="#br0" timeOffset="15">8856 9310 38 0,'-9'-10'35'16,"-10"-4"0"-16,7 9-10 0,12 5-10 16,-6 13-4-16,21 8-4 15,10 7-2-15,10 8-2 16,5 4 0-16,-2 7-1 15,-2 0-1-15,-8-1 1 16,-16-3-2-16,-18-2 0 16,-16-8-2-1,-16-10 1-15,-4-8-2 16,-4-15 0-16,3-10-1 16,8-12 1-16,13-7 0 15,16-9 1-15,19-3 2 16,15-5 0-16,11 4 1 15,8 3 2-15,-4 3 0 16,-2 4 1-16,-10 4-1 0,-10 5 0 16,-14 5-1-16,-13 7 0 15,-13 2-2-15,-8 0-3 16,1 9-7-16,-4-5-12 0,5 3-14 16,7 4-2-1,5-2 1-15,13 0 2 0</inkml:trace>
  <inkml:trace contextRef="#ctx0" brushRef="#br0" timeOffset="16">9250 9464 37 0,'16'12'36'0,"-16"-12"-1"0,0 0-9 16,0 0-40-16,0 0-16 15,0 0-4-15,13-14-2 16</inkml:trace>
  <inkml:trace contextRef="#ctx0" brushRef="#br0" timeOffset="17">9591 9537 38 0,'0'-14'35'0,"-3"-6"0"16,9 3-1-16,1-12-21 0,-1-2-6 31,3-1-1-31,-5-1-2 0,4 8 1 16,-5 2-2-16,1 5 1 16,-4 6-1-16,0 12 0 15,0 12 0-15,0 11-1 16,0 10 1-16,0 4-2 15,0 10 1-15,0 6-1 16,0 0-1-16,0-1-3 0,3-6-7 16,-3-7-21-16,4-17-9 15,7-4-1-15,2-22 1 16</inkml:trace>
  <inkml:trace contextRef="#ctx0" brushRef="#br0" timeOffset="18">10013 9318 23 0,'-13'0'32'0,"-10"-5"1"16,3 7-3-16,-5 7-15 16,-3 5-6-1,11 9-4-15,0 8-2 16,11 5 0-16,6 0 0 0,10 1 1 15,5-3 0 1,13-5 0-16,3-6-1 0,6-8 1 16,0-14 0-16,1-7 0 15,-5-12-1-15,-5-5-1 16,-12-5 0-16,-7-1 0 0,-12-1-1 16,-9 1 0-16,-10 8-4 15,-6 1-11-15,-5 3-25 16,7 8 0-16,-4-4 0 15,11 4 0-15</inkml:trace>
  <inkml:trace contextRef="#ctx0" brushRef="#br0" timeOffset="19">10417 8939 28 0,'0'0'28'0,"0"0"-1"0,-17 0-15 16,2 4-5-16,-1 0-4 16,-5 4-2-16,0-2 0 15,-1-2-1-15,0 4 0 16,3-3 0-16,1 2 1 0,3 1-1 15,2 0 2-15,-1-2-1 16,7 3 1-16,7-9 0 16,-10 15 1-16,10-15 1 15,0 13 1-15,0-13-1 16,12 4 1-16,-3-4-1 31,7 0 0-31,2 0-1 0,4 0 0 16,3 5-1-16,4-1-1 15,-5 7-1-15,0 3 1 16,-2-2 1-16,-6 7 0 16,-7-4 1-16,-9 2 0 15,-7-5 0-15,-8 0 1 16,-7-9-1-16,-2-3-2 0,-1-3-4 16,-2-6-8-16,7-4-18 0,6 4-8 15,0-5 1 1,14 14-1-16</inkml:trace>
  <inkml:trace contextRef="#ctx0" brushRef="#br0" timeOffset="20">10667 9472 71 0,'0'0'43'0,"0"0"0"16,0 0 0-16,0 0-28 15,0 0-8-15,0 0-6 0,0 0-15 16,0 0-28 0,0 0-1-16,0 0 0 0,0 0 0 15</inkml:trace>
  <inkml:trace contextRef="#ctx0" brushRef="#br0" timeOffset="21">11334 9240 19 0,'30'-8'28'16,"1"6"-6"-16,-15-3-3 0,-16 5-5 16,0 0-3-16,-18 10-4 15,-1-5-1-15,-6-1-3 16,-1 1-1-16,-4-5 0 16,3 0-1-16,2 0 0 0,5-5 0 15,4 1-1-15,6 3 0 31,10 1-1-31,-16 1 1 0,16-1 0 16,-13 21 0-16,9-1 1 16,0-2-1-16,1 5 1 15,-1-2 0-15,4 0 1 16,4-5-1-16,3-4 1 16,10-5-1-16,2-2 0 15,5-1 0-15,7-1-1 0,6 5 1 16,-4 1-1-16,-4 3 2 15,-4 6 0-15,-8 5 0 16,-12-1 1-16,-10 4 0 16,-12-4 0-16,-11-2 0 15,-7-6-1-15,-7-2-1 0,1-7-3 32,-2-5-2-32,7 0-3 0,4-12-4 15,9 5-5 1,8-2-9-16,7-5-10 0,20 6 1 15,3-6 1-15</inkml:trace>
  <inkml:trace contextRef="#ctx0" brushRef="#br0" timeOffset="22">11684 9481 50 0,'0'0'36'0,"0"0"0"16,0 0-5-16,0-14-30 15,0 14-28-15,14-9-7 16,-14 9-2-16,17-1 1 16</inkml:trace>
  <inkml:trace contextRef="#ctx0" brushRef="#br0" timeOffset="23">12022 9496 18 0,'-5'-15'30'15,"13"6"0"-15,-8-13-2 0,13-2-16 16,-1-5-5-16,-1-8-1 15,0 4 0-15,-3 0 1 16,2 3 0-16,-7 5-2 16,1 3 1-16,-4 8-1 15,0 14 1-15,0 0-1 16,-10 22-2 0,6 2-1-16,4 12 0 15,-7 3-1-15,7 6 0 16,-4 3 1-16,4-1-2 15,0-1-2-15,-4-7-8 0,4-7-21 16,4-5-7 0,3-13 0-16,11-2-1 15</inkml:trace>
  <inkml:trace contextRef="#ctx0" brushRef="#br0" timeOffset="24">12612 9296 4 0,'-15'-15'29'16,"-16"-8"2"-16,9 14-1 16,-15-1-15-16,3 10-4 15,2 13-4-15,-4 6-1 16,7 9-2-16,5 7 0 15,5 6-1-15,7 4 2 0,12 4 0 16,12-5 1-16,13-5 1 16,7-8-1-16,10-7 0 15,5-16 0-15,3-8-2 16,-4-18 0-16,0-9-1 0,-12-7-1 16,-12-8-1-1,-12-3 0-15,-10 3-1 0,-9 3-5 16,-11 3-9-16,-1 3-25 15,-3 10 0-15,-2 4 0 0,11 8 0 16</inkml:trace>
  <inkml:trace contextRef="#ctx0" brushRef="#br0" timeOffset="25">12590 9057 27 0,'-9'0'34'16,"9"0"0"-16,19 0-4 0,2 0-15 15,13 4-10 1,7-8-27 0,12 8-9-16,-3-12-1 15,11 8-2-15</inkml:trace>
  <inkml:trace contextRef="#ctx0" brushRef="#br0" timeOffset="26">13232 8920 38 0,'0'0'22'0,"-15"-6"-2"16,-3 6-5-16,-9 4-4 15,2 5-4-15,-1 6-2 0,-3 7-1 16,9 6-1-16,4-1-2 15,9 5 1-15,13-1-1 16,13-2 0-16,7-6 1 16,4-2 2-16,1-11 1 15,0-1 1-15,-6-9 0 16,-10-5 0 0,-18-4 0-16,-16-1-1 15,-12 0-3-15,-5 1-23 0,-2-4-14 16,5 8-2-16,-2-5 0 15</inkml:trace>
  <inkml:trace contextRef="#ctx0" brushRef="#br0" timeOffset="27">13592 9357 22 0,'15'3'30'0,"17"2"1"16,-2-5-12-16,8 0-4 15,8 0-5 1,1 0-9-16,-6 0-10 16,-4-1-18-16,-1 4-4 15,-23-6 0-15,0 6 2 16</inkml:trace>
  <inkml:trace contextRef="#ctx0" brushRef="#br0" timeOffset="28">13635 9475 39 0,'0'0'33'0,"10"10"-3"0,17-10-12 15,11 0-7-15,12 0-10 16,9-7-20-16,15 11-12 16,-5-10-1-16,11 6-1 0</inkml:trace>
  <inkml:trace contextRef="#ctx0" brushRef="#br0" timeOffset="29">14513 9150 14 0,'0'-12'32'15,"9"14"-1"-15,-9-2 3 16,0 0-19-16,0 22-5 0,-5-6-4 16,2 7-2-16,-4 1 1 15,1 5-2-15,4-2 0 16,2 2-2-16,8-3 1 16,6-2-2-16,6-4 0 0,-2-6-5 15,12-2-9-15,-5-7-12 16,-1-10-9-16,0 0 1 31,-12-14-1-31</inkml:trace>
  <inkml:trace contextRef="#ctx0" brushRef="#br0" timeOffset="30">14696 9155 19 0,'-3'-15'34'0,"3"15"0"16,0 20-2-16,-4-2-10 0,4 11-8 15,0 3-4-15,5 10-2 16,-5 1-1-16,5 2-2 16,-5 0-3-16,3-2-7 15,9-6-15-15,2-2-17 16,-4-14-1-16,10-2-1 16,0-12 0-16</inkml:trace>
  <inkml:trace contextRef="#ctx0" brushRef="#br0" timeOffset="31">15136 9243 55 0,'-12'-11'29'16,"-9"1"-7"-16,0 5-9 15,-4 5-5-15,-3 13-3 16,2 3-3-16,2 9 0 16,6 2-1-16,4 7 0 0,8 1 0 15,6 2 1-15,12-1 0 16,7-4 1-16,9-8 0 16,6-7-1-16,4-8 1 15,-2-9 0-15,1-9 0 16,-3-10-1-16,-9-8-1 15,-6-5 1 1,-11-6 0-16,-8-2-2 16,-5 7 0-16,-6 2-4 15,-4 4-12-15,-7 5-19 0,8 13 0 16,-5-1-1 0,10 15 0-16</inkml:trace>
  <inkml:trace contextRef="#ctx0" brushRef="#br0" timeOffset="32">15556 9373 40 0,'0'0'36'15,"0"0"0"-15,0 0-6 16,0-9-33-16,0 9-27 15,0 0-4-15,20 5-1 16,-10-5-2-16</inkml:trace>
  <inkml:trace contextRef="#ctx0" brushRef="#br0" timeOffset="33">15841 9397 33 0,'12'-15'34'16,"-12"-11"-3"-16,10-3-8 0,2 1-5 16,-6 0-5-16,6 6-3 0,-6 3-3 15,1 4-1-15,-3 3-2 16,-4 12 0-16,0 0-2 16,0 14-2-16,0 4 1 15,0 6-1-15,-4 7 1 16,4 3-1-16,-3 3 1 31,3 4-1-31,0 0-2 0,0-3-8 16,7-9-19-16,4 1-9 15,-1-15 0-15,11-2-1 16</inkml:trace>
  <inkml:trace contextRef="#ctx0" brushRef="#br0" timeOffset="34">16348 9278 12 0,'-6'-17'32'0,"-8"-5"1"31,4 5-4-31,-5 3-12 16,-4 3-5-16,0 7-4 15,-5 4-3-15,-4 10-1 0,3 4-1 16,0 8-2-16,4 5 1 16,5 2 0-16,3 5 1 15,10 4 0-15,6-4 0 16,13 0 0-16,6-7 0 0,6-3 1 16,6-11-1-16,3-6-1 15,1-7 0-15,2-9 0 16,-6-3-1-16,-3-11 0 15,-13 0 0-15,-11-9 0 16,-7 1-2-16,-6 0-2 16,-7 4-8-16,-9 2-19 0,-3-2-8 15,7 10-1-15,-3-7 0 16</inkml:trace>
  <inkml:trace contextRef="#ctx0" brushRef="#br0" timeOffset="35">16309 8990 53 0,'0'0'34'16,"0"0"-3"-16,15 0-12 16,9 0-10-16,3 0-9 15,6 0-15-15,8 3-18 16,-4-9-1-16,10 6 0 16,-8-6 5-1</inkml:trace>
  <inkml:trace contextRef="#ctx0" brushRef="#br0" timeOffset="36">16718 8872 51 0,'0'-18'34'0,"6"4"-6"16,-2 5-10-1,-4-4-5-15,0 13-5 0,0 0-1 16,6 15-3-16,-6 0-1 16,0 11 0-16,0 4-1 0,3 6-1 15,1 5-10-15,2 0-26 16,-6-10-1-16,8-2 0 16,-8-12-1-16</inkml:trace>
  <inkml:trace contextRef="#ctx0" brushRef="#br0" timeOffset="37">17041 9343 24 0,'11'-2'33'16,"16"2"1"-16,3 0-2 15,10-5-19-15,7 5-8 16,0 0-9-16,-4 0-15 15,-9-4-14 1,4 4 1-16,-18-8-2 16</inkml:trace>
  <inkml:trace contextRef="#ctx0" brushRef="#br0" timeOffset="38">17117 9421 28 0,'0'0'37'16,"7"10"-1"-16,14-10-7 0,6 5-9 15,3-5-8-15,7 0-10 16,6 0-25-16,5 3-11 16,-5-7-3-16,9 4 0 15</inkml:trace>
  <inkml:trace contextRef="#ctx0" brushRef="#br0" timeOffset="39">18004 9123 3 0,'5'-9'28'16,"4"13"2"-16,-9-4-4 16,-9 10-12-1,3 8-4-15,-4 1-4 16,3 5-2-16,-3 2 2 16,6 8 0-16,4-7-1 15,7 1-2-15,7-5 1 16,10-2-3-16,2-2-6 0,5-7-15 15,-5-12-13-15,9 0 0 16,-9-14-1-16</inkml:trace>
  <inkml:trace contextRef="#ctx0" brushRef="#br0" timeOffset="40">18248 9032 29 0,'0'0'34'16,"-2"-10"0"-1,2 23-6-15,0 10-10 16,0 5-7-16,3 14-4 16,-3 4 0-16,4 10-1 15,-4-5-1-15,3 6-2 16,-3-7 0-16,0-3-2 16,5-6-3-16,-8-14-8 15,6-7-23-15,3-2-5 0,-6-18-1 16,17 6 0-16</inkml:trace>
  <inkml:trace contextRef="#ctx0" brushRef="#br0" timeOffset="41">19014 9252 32 0,'0'0'30'0,"-18"-8"2"15,5 3-16-15,0 5-5 16,-1 7-4-16,5 5-1 15,2 1-1-15,7 6 0 16,3-1 0-16,6 6-1 0,4-3 0 16,7 4 0-16,-6-6-1 15,0-1 0-15,-8-4-1 16,-6-3 0-16,-9-3 0 16,-9-6-4-16,-2-2-13 0,-1 0-20 15,-8-11-2 1,13 3 0-1,-1-7 0-15</inkml:trace>
  <inkml:trace contextRef="#ctx0" brushRef="#br0" timeOffset="42">19188 9341 23 0,'9'-5'33'15,"13"5"2"-15,-6-4-3 16,3-1-17-16,9 2-5 16,-4-3-4-16,0 1-2 15,-4-4-1-15,-2-2-1 16,-8-1-1-16,-4-2 0 0,-6 1-2 16,-11 3 1-16,-3 1 0 15,-7 6-1-15,-4 3 1 16,-3 3 0-16,1 6 0 15,-2 8 0-15,4 3 1 16,6 5 0-16,8 1 1 16,11 2-1-1,8-1 2-15,11 1-1 16,7-4-2-16,7-8-7 0,13-5-22 16,9-1-7-1,-4-10-1-15,14 0 0 0</inkml:trace>
  <inkml:trace contextRef="#ctx0" brushRef="#br0" timeOffset="43">19792 9243 34 0,'-10'0'29'16,"-16"-7"-6"-16,1 7-7 16,-2 0-6-16,-3 13-4 15,0-3-1-15,2 5-1 0,4 6 1 0,7-1 0 16,11 6 1-16,6-2 1 15,9 0 0-15,11-2-1 16,12-4 0-16,3-4-1 16,9 0-1-16,-2-9-1 15,2-1-1-15,-5-8-1 16,-4 0 0 0,-9-1 0-16,-7-1 0 15,-7-1-1-15,-12 7 1 16,8-9-5-16,-8 9-7 15,-9-11-25-15,9 11-3 16,-16-4 0-16,16 4 1 16</inkml:trace>
  <inkml:trace contextRef="#ctx0" brushRef="#br0" timeOffset="44">5009 10805 38 0,'-32'-12'36'16,"-15"7"-1"-1,-3 7-13-15,3 16-6 16,-6 13-5-16,15 20-3 16,8 11-2-16,12 11-3 0,15 7 0 15,14-3 0-15,15-4-1 16,19-7 0-16,11-18-1 16,11-19 1-16,6-16-1 15,3-21 0-15,-5-16 0 0,-7-14 0 16,-12-9-1-16,-14-12 1 15,-18-7 0-15,-20-3-1 16,-13 1 1-16,-16 8-1 16,-11 6 0-16,-1 7-3 15,1 11-4-15,-4 4-12 16,3 16-21-16,13 12 1 0,5 4-1 16,9 6 0-16</inkml:trace>
  <inkml:trace contextRef="#ctx0" brushRef="#br0" timeOffset="45">5029 11040 52 0,'25'24'38'0,"11"11"0"15,-4 8-14-15,2-6-11 16,1 6-15-16,-8-4-32 15,1 5-2-15,-11-12-1 16,2 1 0-16</inkml:trace>
  <inkml:trace contextRef="#ctx0" brushRef="#br0" timeOffset="46">5387 11393 26 0,'0'0'34'0,"17"11"1"0,-12 2-8 16,-2 5-14-16,2 5-3 15,-5 1-2-15,3 0-3 16,-6-4-2-16,3 0 0 15,0-20-2-15,0 9 0 16,0-9 0-16,6-22-1 31,4 7 0-31,2-3 0 0,3 3 0 16,1-2 0-16,4 7-1 16,-2 5 1-16,-2 5 0 15,-2 7 0-15,-4 4 0 16,-5-2 0-16,-3 3 0 15,-2-12 0-15,-5 13-1 16,5-13 0-16,0 0-1 0,0-11 0 16,5 0 0-16,3-4 1 15,4 3-1-15,5 3 2 16,-1 1 1-16,2 8 0 0,-3 4 1 16,0 6 0-16,-6 5 0 15,-2 3-3-15,2 6-7 31,-9-1-22-31,0-6-5 0,0-1-1 16,0-16 0-16</inkml:trace>
  <inkml:trace contextRef="#ctx0" brushRef="#br0" timeOffset="47">5939 11458 21 0,'0'0'32'0,"-3"27"0"16,-6-11-10-16,-5 1-7 15,-5-1-6-15,-2-3-6 0,-1-5-3 16,3-3-3-16,-2-5-1 16,6-10 0-16,2-8-1 15,7 4 1-15,6-4 2 16,6 0 3-16,3 4 1 0,3 6 2 15,6 8 1-15,-1 0 1 16,4 12-1-16,-2 2 0 31,1 4-1-31,-1 1-4 0,-1 0-8 16,-4-6-15-16,8 5-10 16,-10-12-1-16,7 0 0 15</inkml:trace>
  <inkml:trace contextRef="#ctx0" brushRef="#br0" timeOffset="48">6022 11434 36 0,'14'0'36'0,"17"13"0"15,17 11 10 1,-17-9-45-1,-4 5-12-15,4 3-23 16,-16-10-2-16,4 0 0 16,-19-13 0-16</inkml:trace>
  <inkml:trace contextRef="#ctx0" brushRef="#br0" timeOffset="49">6253 11430 40 0,'-28'12'37'15,"0"11"1"-15,-5-2-4 16,-4 3-19-16,6 0-11 16,0 2-17-16,11 3-22 15,-2-20-2-15,22-9-1 16,0 0 0 0</inkml:trace>
  <inkml:trace contextRef="#ctx0" brushRef="#br0" timeOffset="50">6593 11061 15 0,'0'0'33'31,"25"7"1"-31,1-14-1 0,9 3-18 16,11-1-7-16,1 3-6 16,1-4-11-16,0 2-14 15,1 7-11-15,-18-11 1 16,0 8-1-16</inkml:trace>
  <inkml:trace contextRef="#ctx0" brushRef="#br0" timeOffset="51">6617 11179 36 0,'18'0'37'16,"13"0"-2"-16,10 0-8 16,2 0-7-16,7 0-7 15,-8-4-4-15,6 4-4 0,-11 0-4 16,-10-6-12-16,-11 1-27 16,-5 5-1-16,-11 0 1 15,0 0-1-15</inkml:trace>
  <inkml:trace contextRef="#ctx0" brushRef="#br0" timeOffset="52">7945 10826 14 0,'-17'-29'32'0,"-2"6"-1"16,-18 0-7-16,-3 10-5 16,-12 13-4-16,-5 9-4 15,1 19-3-15,-2 12-2 16,15 13-1-16,9 8-1 15,14 8 0-15,14 1 0 16,18-1 0 0,16-9 0-16,13-8-1 15,11-15 1-15,10-5-2 16,-5-18 0-16,1-2-1 16,-8-12 0-16,-7 0-1 15,-7-3-8-15,-13-1-31 0,-10-5-1 16,2-1 0-1,-11-7 0-15</inkml:trace>
  <inkml:trace contextRef="#ctx0" brushRef="#br0" timeOffset="53">8627 10826 40 0,'9'-10'26'0,"-9"10"-3"0,-18-14-3 16,-3 9-5-1,-10-3-5 1,-1 8-3-16,-5 0-1 15,-4 4-1-15,-3 6-2 16,7 6-1-16,3 1 0 0,8 8 0 16,12-1 0-16,10 5 1 15,8-6-2-15,14 1 2 16,13-1-1-16,9-4 0 16,4-3-1-16,4-5 1 0,-8-6 0 15,1 1-1-15,-11-6 0 16,-11-3 0-16,-19 3 1 15,-4-16-1-15,-17 9-1 16,-10 3 1-16,-3 4-1 16,-9 4 0-16,-2 6-1 15,1 5 1-15,4 9-1 0,9 4 1 16,10 5-1-16,8 1 1 16,18 1 1-16,11-3-1 15,15-4 2-15,13-2-1 16,8-8 1-16,5-5-1 15,5-6 1-15,-5-1 0 16,-7-8 0 0,-5-2-3-16,-11 4-9 15,-8-8-29-15,-18-4-1 16,-8 12 0-16,0-17 1 16</inkml:trace>
  <inkml:trace contextRef="#ctx0" brushRef="#br0" timeOffset="54">9223 10978 13 0,'12'-9'31'0,"16"9"0"16,3-4-3-16,12-1-18 16,3 5-4-16,4 5-7 0,-3 1-13 31,-10-6-16-31,7 16-1 0,-23-11 0 16</inkml:trace>
  <inkml:trace contextRef="#ctx0" brushRef="#br0" timeOffset="55">9284 11081 32 0,'6'15'33'0,"4"-11"-3"16,12 1-15-16,12 2-5 15,3-4-16-15,12 7-21 16,-11-16-3-16,8 6-2 15,-11-9 8-15</inkml:trace>
  <inkml:trace contextRef="#ctx0" brushRef="#br0" timeOffset="56">10358 10747 21 0,'-10'-5'27'16,"0"5"-5"-16,-14 0-9 15,-3 0-6-15,-2 0-2 16,-2 0-2-16,1 4-1 16,2-4-1-16,5 0-1 15,5-4 1-15,2 4 0 16,4 4 1-16,2 2 1 0,1 6 0 15,0 2 0-15,3 5 1 16,-1 2 0-16,4 1 0 16,3 1 0-16,0-1-1 15,3-7-1-15,4-1 0 16,5-4-1-16,7-6 0 0,5-1 0 16,7-1 0-16,4 2 0 0,-1 2 0 15,4 6 1-15,-5 2 1 16,-2 9 0-16,-12 0 1 15,-7 6 0-15,-12-1 0 16,-14 5 1-16,-8-9-1 16,-7 0-1-16,-5-8-1 31,-3-3-1-31,-1-8-2 0,1-10-4 16,10 2-6-16,1-11-12 15,9-1-13-15,17-1-2 16,3-4 0-16</inkml:trace>
  <inkml:trace contextRef="#ctx0" brushRef="#br0" timeOffset="57">10574 11069 44 0,'0'0'38'0,"0"0"0"16,0 11-2-16,0-11-19 15,0 0-13 1,0 0-17-16,0 0-23 16,0 0-2-16,0 0 0 0,10-13-1 15</inkml:trace>
  <inkml:trace contextRef="#ctx0" brushRef="#br0" timeOffset="58">10807 11059 4 0,'12'-15'30'0,"-5"-11"0"15,9 1-1-15,-5-8-13 16,-2-5-4-16,4 6-1 16,-8 0-2-16,5 10-1 0,-10 2-2 15,7 11 0-15,-7 9-1 16,-4 9 0-16,-2 10-2 15,3 5-2-15,-1 8 0 16,4 5 1-16,-2 4-1 16,2 1-2-16,0-1-8 15,2-3-20 1,3-9-8-16,7-2 0 16,-5-13-1-16</inkml:trace>
  <inkml:trace contextRef="#ctx0" brushRef="#br0" timeOffset="59">11278 10843 30 0,'-19'-24'32'15,"3"12"0"-15,-8 1-10 16,1 4-10-16,0 11-5 15,-4 8-3 1,5 8-1-16,4 8-2 16,4 8 0-16,6 3 0 15,8-2 1-15,6 1 0 16,11-2 0-16,8-7 1 16,5-7 0-16,5-9-1 0,3-11 1 15,-1-8 1 1,0-7-1-16,-6-9 0 0,-7-3 0 15,-5-3 0-15,-7 1 0 16,-12 0-1-16,-7 6-2 0,-4 3-9 16,-7 8-27-16,-4-9-2 15,4 7 0-15,-3-2 0 16</inkml:trace>
  <inkml:trace contextRef="#ctx0" brushRef="#br0" timeOffset="60">11316 10599 32 0,'0'0'34'0,"0"0"0"16,21-5 0-16,6 5-22 15,8 3-9-15,1 4-16 0,8 3-19 16,-5-10 0-1,8 3-2-15,-11-3 0 0</inkml:trace>
  <inkml:trace contextRef="#ctx0" brushRef="#br0" timeOffset="61">11890 10510 12 0,'-11'-20'65'15,"11"20"-38"-15,-24-9-9 16,5 9-8-16,0 5-3 16,-2 5-3-16,2 7-2 15,-1 2-1-15,5 6-1 16,4 1 1-16,8 2 0 0,7 0 0 15,7-5-1-15,11-3 2 16,-1-3-2-16,7-10 2 16,0-4-1-16,1-6 0 15,-7-4 0-15,-8-3 0 0,-4-3 0 16,-13 4 0-16,-7-3-1 31,-4 6-8-31,-3 6-21 0,-6-6-6 16,9 10 1-16,-6-4-1 15</inkml:trace>
  <inkml:trace contextRef="#ctx0" brushRef="#br0" timeOffset="62">12048 10971 76 0,'5'14'40'0,"-5"-14"0"15,0 0-13 1,0 0-17-16,0 0-20 15,10 12-27 1,-10-12-2-16,0 0-2 0,0 0 1 16</inkml:trace>
  <inkml:trace contextRef="#ctx0" brushRef="#br0" timeOffset="63">12358 11035 15 0,'21'-5'32'15,"-8"-15"1"-15,9-5-7 16,0 0-9-16,-2-9-4 0,6 0-5 15,-8-3-2-15,1 4-2 16,-6-2 0-16,2 4-2 16,-6 3 0-16,-6 8 0 15,0 4-1-15,-3 5 0 16,0 11 0-16,0-9-1 31,0 9 0-31,4 17 0 0,-4 8 0 16,0 4 0-16,0 13 0 15,0 8 0-15,0 5 1 16,3 1 0-16,-3-3-1 16,3-3 2-16,2-9-6 15,-5-9-10-15,10-15-21 0,6-5-1 16,-4-12 0-16,4 0 0 16</inkml:trace>
  <inkml:trace contextRef="#ctx0" brushRef="#br0" timeOffset="64">13114 10887 25 0,'-22'7'26'0,"-8"-11"-3"15,2-1-4 1,-3-8-5-1,3-6-5-15,6-5-3 16,10-3-2-16,6-1-1 16,9-4-1-16,9 8-1 0,9 2 0 15,5 8-1-15,8 9 1 16,3 9 0-16,-5 10 1 16,-1 9 0-16,-13 10 1 15,-9 9 0-15,-20 4 0 0,-8 5 0 16,-16-1 0-16,-6-1-1 15,-4-6 0-15,-3-8-2 16,5-12-1-16,10-10 0 16,5-13-1-16,9-7 1 15,12-7-1-15,7-4 0 16,13-2 1 0,3 5 0-16,9 1 1 15,2 5 0-15,7 9 1 16,-2 5 0-16,-1 5-1 15,-1 8 2-15,-5 1-1 16,-1-1 0-16,-2 3-1 16,-6-4-7-16,-1-9-27 15,1 3 0-15,-4-11 1 0,10 0-2 16</inkml:trace>
  <inkml:trace contextRef="#ctx0" brushRef="#br0" timeOffset="65">13800 10810 43 0,'16'7'34'0,"9"0"0"16,-1-5-14-16,11-2-10 15,4 0-2-15,1 0-5 16,-5 0-9-16,5-4-15 16,-5 4-13-16,-14-5 0 0,1 5 0 15</inkml:trace>
  <inkml:trace contextRef="#ctx0" brushRef="#br0" timeOffset="66">13865 10928 19 0,'6'11'33'0,"4"-11"1"15,17 7-6-15,4-3-14 16,1-4-2-16,5 5-10 16,0-10-32-16,3 10-2 15,-15-13-2-15,-1 8 0 0</inkml:trace>
  <inkml:trace contextRef="#ctx0" brushRef="#br0" timeOffset="67">14778 10653 22 0,'-33'-5'27'0,"8"14"-7"16,-5 6-6-16,2 10-4 15,4 14-4-15,-2 8-1 0,12 6-2 16,9 3 0-16,14 0-1 16,10-3 2-16,10-4 0 15,14-13 0-15,6-12 1 16,1-12-1-16,0-12 2 15,-7-14-1-15,-8-4 1 16,-21-11-1-16,-9 3-1 0,-24-6 0 16,-12 7-2-16,-9 2 1 15,-7 8-2-15,0 8-3 16,0 0-7-16,10 7-15 16,8 5-12-16,4-5 0 15,25 0-1-15</inkml:trace>
  <inkml:trace contextRef="#ctx0" brushRef="#br0" timeOffset="68">15269 10718 33 0,'-28'-19'32'16,"10"19"0"-16,-16-3-14 15,3 3-8-15,0 12-5 16,-3 3-1 0,3 5-2-16,5 7-1 15,7 6 1-15,5 3-2 16,12 5 1-16,13-3 1 15,11-1 0-15,10-8 0 16,10-3 1-16,8-11 0 16,4-8 1-16,-1-10-1 15,-4-11 1-15,-8-8-2 0,-6-6 1 16,-15-6-1-16,-9-1-1 16,-11-2 0-16,-12 3-1 15,-5 2-2-15,-3 3-7 0,-2 7-22 16,0 12-6-16,-3 0 0 15,10 10 1-15</inkml:trace>
  <inkml:trace contextRef="#ctx0" brushRef="#br0" timeOffset="69">15719 10914 48 0,'0'0'37'0,"0"0"-1"15,-16-10-6-15,16 10-50 16,0 0-13-16,7-10-2 16,2 10-2-16</inkml:trace>
  <inkml:trace contextRef="#ctx0" brushRef="#br0" timeOffset="70">15927 10876 4 0,'4'-28'29'15,"14"2"-1"-15,-9-7-9 16,7-1-3-16,-3 1-1 16,-1-3-2-16,-2 12-1 15,-7 0-2-15,3 7-2 0,-6 7-2 16,0 10-1-16,0 10-1 16,-4 12-3-16,2 7 1 15,2 12-3-15,-4 3 2 16,4 7 0-16,0 2-2 15,0-5-5-15,4-2-17 16,4-2-14 0,-4-17 0-16,12-4 0 15</inkml:trace>
  <inkml:trace contextRef="#ctx0" brushRef="#br0" timeOffset="71">16532 10747 50 0,'-12'-19'35'0,"-6"0"-1"16,-5 5-19-16,-1 5-4 15,-8 4-5-15,2 5-2 0,-1 13-1 16,0 3-2-16,6 10-1 15,1 2 0-15,10 11 0 16,5 2 0-16,9 1 1 16,9 0 0-16,11-5-1 15,10-3 1-15,5-11 0 32,8-6 0-32,0-13 1 0,0-9-1 15,-2-12 0-15,-4-10 0 16,-9-2 1-16,-13-7-1 15,-8-2 0-15,-7 0 0 16,-7 1-4-16,-8 1-9 16,-6 3-24-16,3 9-1 0,-4-3 0 15,2 12 0-15</inkml:trace>
  <inkml:trace contextRef="#ctx0" brushRef="#br0" timeOffset="72">16455 10548 16 0,'25'3'30'16,"-7"-7"2"-16,16 11-2 15,-6-7-30-15,6-3-26 16,16 6-3-16,-4-11-1 15,13 8 8-15</inkml:trace>
  <inkml:trace contextRef="#ctx0" brushRef="#br0" timeOffset="73">17088 10375 31 0,'-14'0'30'0,"-12"-6"0"16,6 11-16-16,-4 5-6 16,-1 7-4-16,6 6-1 15,3 2-1-15,4 7 1 32,7-3-1-32,10 7 1 0,5-8 0 15,8-3 1-15,6-7-1 16,4-1 0-16,-4-12 0 15,0-5 0-15,-9-9-2 16,-9-4 1-16,-11-3-1 16,-7-3-1-16,-8 2-9 15,-3 6-24-15,-5-7-2 0,7 8 1 16,-3-2 0-16</inkml:trace>
  <inkml:trace contextRef="#ctx0" brushRef="#br0" timeOffset="74">17429 10747 21 0,'0'0'33'15,"14"4"1"-15,11 2-2 16,6-3-19-16,3-3-5 16,8 4-4-16,0 1-4 15,-2-3-9 1,-5-2-19-16,2 7-5 15,-15-10-1-15,3 6 0 16</inkml:trace>
  <inkml:trace contextRef="#ctx0" brushRef="#br0" timeOffset="75">17491 10890 13 0,'3'11'35'0,"8"-11"0"16,11 13 1-16,6-13-17 15,3 0-5-15,6 4-6 0,-5 0-12 16,2 3-30-16,-11-10-1 16,6 3-1-16,-14-4 0 15</inkml:trace>
  <inkml:trace contextRef="#ctx0" brushRef="#br0" timeOffset="76">18530 10601 16 0,'-20'0'28'0,"-17"-7"-1"16,2 14-11-16,-2 3-6 15,0 7-3-15,5 8-3 16,5 7-2-16,9 5 0 15,7 1 0-15,11 4-1 32,10-1 1-32,11-4 2 0,8-3-1 15,8-8 1-15,3-6 2 16,1-11 0-16,-6-13 1 16,-2-1 0-16,-17-15-1 15,-10-1-1-15,-19-6 0 16,-11 3-1-16,-10 0-3 15,-5 2-3-15,0 7-9 0,-2 6-18 16,3 0-8-16,16 9 1 16,4-2-1-16</inkml:trace>
  <inkml:trace contextRef="#ctx0" brushRef="#br0" timeOffset="77">18962 10650 19 0,'-15'-12'33'0,"-15"-7"-1"0,2 10-2 15,-5 1-16-15,-4 8-7 16,-2 12-3-16,2 4-1 15,4 7-1-15,6 9-1 16,9 2 0-16,9 7 0 16,14-2 1-16,10 1 0 15,17-7 0 1,9-6 1-16,11-8 0 16,1-9 0-16,3-10 0 15,-4-11 1-15,-5-7 0 16,-13-13 0-16,-12-2-1 15,-19-4 0-15,-6 3-1 0,-16 2-2 16,-2-1-7 0,-1 6-26-16,-1 12-5 0,-2-2-1 15,11 16 1-15</inkml:trace>
  <inkml:trace contextRef="#ctx0" brushRef="#br0" timeOffset="78">19607 10793 30 0,'11'5'30'15,"-11"-5"-1"-15,0 20-14 0,0-3-7 16,7 5-3-16,2 1-1 15,4-2 0-15,5 0 0 16,1-6-1-16,3-6 0 16,-1-9 0-16,1-6-1 15,0-8 0 1,-1-3-1-16,-6-10 2 16,1 3-1-16,-7 0 1 15,-1 0-1-15,-8 4 0 16,3 8 1-16,-3 1-1 15,0 11 0-15,0 0-1 16,-11 11-1-16,11 1 0 16,0 6 1-16,0 3-1 0,5-1-1 15,-1 3-4-15,-4-5-11 0,0-4-19 16,4 0 0 0,-4-14 0-16,-3 11 0 15</inkml:trace>
  <inkml:trace contextRef="#ctx0" brushRef="#br0" timeOffset="79">19638 10519 76 0,'0'0'35'0,"-4"32"-12"0,4-3-9 15,6 17-4-15,-6 10-3 16,9 14 0-16,-9 7-1 16,0 2-1-16,0-3-2 15,-3-6 0-15,0-2-2 16,-2-11 0-16,2-10-5 16,-2-13-16-16,1-13-19 0,8-8 0 15,-4-13 1-15,16-4-1 0</inkml:trace>
  <inkml:trace contextRef="#ctx0" brushRef="#br0" timeOffset="80">20638 10602 19 0,'-9'-17'33'0,"0"1"0"16,-12-2-7-16,-3-1-8 0,-5 9-6 15,-9 5-5-15,-5 5-2 16,-2 10-1-16,0 10-2 16,0 12-1-16,4 6 1 15,6 9 0-15,11 7 1 16,10-2-1-16,19 3 1 16,15-8-1-16,15-5 1 0,11-10-1 15,14-9 0-15,4-8 0 16,3-10-1-16,-2-7 1 15,-5-6-1-15,-13-2 1 16,-7-2 0-16,-11 1 0 16,-11 1 0-16,-8-2 0 31,-10 12-1-31,5-10-2 0,-5 10-5 16,-9-8-24-16,9 8-10 15,-18-5 0-15,18 5 0 16</inkml:trace>
  <inkml:trace contextRef="#ctx0" brushRef="#br0" timeOffset="81">4563 12271 24 0,'31'16'28'0,"-3"-12"-14"16,16 1-3 0,8 0 0-16,7-5-5 15,4 0-5-15,-1 0-8 16,-5-5-7-16,-12-5-8 16,-4 10-5-16,-21-8 3 15</inkml:trace>
  <inkml:trace contextRef="#ctx0" brushRef="#br0" timeOffset="82">4881 12264 48 0,'0'0'19'0,"-7"16"-4"15,3-3-3-15,1 4-2 0,3 10-2 16,-4 0 0-16,9 11 1 15,-5 3-1-15,8 8 0 16,-4-3-1-16,7 4-2 16,-3-4 0-16,1 0-1 15,-3-6 0-15,-2-5-2 32,-4-6-1-32,-3-5 1 0,-10-10-1 15,-1-3 0-15,-7-6 0 16,-5-5 0-16,-4-5 0 15,-1 2 0-15,0-5-1 16,0 4 0-16,6 1 1 16,1-1-1-16,9 4-1 0,2 0 1 15,13 0 0-15,0 0-1 16,19 4 1-16,8-4 0 16,11-7 0-16,10 7 0 15,6 0 0-15,5-3 0 0,5 3-1 16,-3-6-7-16,-5-4-30 15,-2 10 0-15,-12-5 0 32,-1 5 0-32</inkml:trace>
  <inkml:trace contextRef="#ctx0" brushRef="#br0" timeOffset="83">5218 12751 19 0,'0'0'29'15,"14"22"-3"-15,-9-6-9 0,1 6-5 16,0 0-2-16,-2-1-3 16,-1-1-4-16,-3-6-2 15,0-14-3-15,0 0 0 16,0 0-1-16,6-12 0 15,-3-5-1-15,5-1 0 16,-2 1 2 0,5 1 1-16,1 7 2 15,3 4 1-15,-3 5 0 16,0 9 1-16,0 1 0 16,-8 2 0-16,2 3-1 15,-4-3 0-15,-2-2-2 0,0-10-1 16,0 0-1-16,0 0 0 15,12-10 0-15,-3-2 0 16,3-4 0-16,-1 0 2 16,5 0 0-16,-1 3 2 0,18 4 3 15,-18 14-1 1,-4 4 0-16,0 8 0 16,-6 0-1-16,-2 3-5 15,0 4-12-15,1-1-17 0,-10-14 0 16,12 5-2-16,-6-14 13 15</inkml:trace>
  <inkml:trace contextRef="#ctx0" brushRef="#br0" timeOffset="84">5865 12796 41 0,'-6'19'33'0,"-14"-2"-5"16,1 1-10-16,0-2-8 0,-5-3-5 15,3-1-4-15,-2-3-3 0,5-9-1 16,2 0 0-16,4-9 0 16,2-3-1-16,6-3 0 15,4 1 2-15,0-3 1 16,5 5 2-16,4-1 0 15,-9 13 2-15,17-9 1 32,-8 14 0-32,1 2 0 0,0 3 0 15,1 2-1-15,1 1 1 16,-1 3-4-16,5 1-3 16,-1-7-9-16,-2-5-21 15,8 11-1-15,-5-12 0 16,6 9 9-16</inkml:trace>
  <inkml:trace contextRef="#ctx0" brushRef="#br0" timeOffset="85">5935 12758 48 0,'0'0'36'0,"22"14"1"16,-12 3-11-16,3-1-16 0,5 6-4 16,-1 4-9-16,1-3-14 15,-8-8-18-15,6 3-1 16,-16-18-1-16,24 11 3 16</inkml:trace>
  <inkml:trace contextRef="#ctx0" brushRef="#br0" timeOffset="86">6084 12758 28 0,'-17'6'34'16,"-15"31"30"0,15-17-50-16,2 0-7 15,0 1-6-15,0-4-8 16,5-5-23-16,10-2-4 15,0-10-1-15,0 0 0 16</inkml:trace>
  <inkml:trace contextRef="#ctx0" brushRef="#br0" timeOffset="87">6549 12501 33 0,'11'5'29'15,"9"-5"-7"-15,1 0-6 0,10 0-6 16,0 0-3-16,3 0-6 16,1 0-6-16,-2-2-8 15,-5 4-11-15,-9-7-6 16,2 10-1-16,-21-5 17 15</inkml:trace>
  <inkml:trace contextRef="#ctx0" brushRef="#br0" timeOffset="88">6573 12647 20 0,'0'0'24'0,"25"4"-3"16,-6-4-3-16,8 4-3 15,2-4-4-15,2 0-3 16,0 3-2-16,-4-3-2 16,1 0 1-16,-6-3-1 0,-6 3 0 15,-4-2-1-15,-12 2-2 16,9 0-6-16,-9 0-21 15,-10 0-7-15,10 0-1 16,-14 2-1-16</inkml:trace>
  <inkml:trace contextRef="#ctx0" brushRef="#br0" timeOffset="89">8018 11979 30 0,'-9'-6'27'15,"-17"-2"-6"-15,-7 8-5 16,-5 0-3-16,-8 6-2 0,6 7-3 16,0 1-1-16,8 7-1 15,5 4 0-15,14 3-2 16,13 0 0-16,10 0-1 16,14-5 0-16,8 1-1 15,5-8 0-15,6-1-1 16,-2-8 0-16,-4-4 0 0,-6-3-1 15,-10-5-1-15,-11 0 1 0,-10 5-1 16,-19-14 0-16,-6 11 0 16,-9 3 0-16,-3 8 0 15,-3 3 0-15,2 7 1 16,1 8 0-16,9 6 1 31,9 2-1-31,10-1 1 0,18-1 1 16,7-3-1-16,15-5 0 15,10-5 1-15,12-7-2 16,5-7-3-16,7-5-10 16,-6 0-20-16,-7-8-3 15,-4 5-1-15,-18-5 1 16</inkml:trace>
  <inkml:trace contextRef="#ctx0" brushRef="#br0" timeOffset="90">7327 12673 8 0,'9'9'35'16,"4"-9"1"-16,21 8 1 16,18-3-17-16,14-5-6 15,17 0-2-15,13-4-3 16,10 0-3-1,2-5-3-15,4-1-3 16,-10 4-5-16,-18-3-12 16,-13 3-15-16,-12 6-5 15,-25 0-2-15,-11 12 1 16</inkml:trace>
  <inkml:trace contextRef="#ctx0" brushRef="#br0" timeOffset="91">7730 12925 19 0,'0'-11'35'16,"3"22"1"-16,-9 3-2 15,0 8-15-15,6 12-7 16,-7 2-6-16,7 10 0 15,-6 2-1-15,6 1-1 0,0-7-2 16,0-3-3-16,3-7-2 0,-3-10-8 16,7-5-14-1,-1-5-12-15,-6-12-1 16,0 0-1-16</inkml:trace>
  <inkml:trace contextRef="#ctx0" brushRef="#br0" timeOffset="92">7677 12953 22 0,'18'-14'35'0,"1"-8"1"31,16 3-10-31,5 7-8 0,3 2-5 16,12 10-3-16,-5 0-4 16,0 12-2-16,-10 4-2 15,-8 9 0-15,-18 5-1 16,-10 5 0-16,-15 0-1 15,-15 2-1-15,-5-2-1 16,-6-6-1-16,3-3 1 0,-3-8-1 16,8-5-1-16,8-7 1 15,12-6 1-15,9 0 1 16,0 0 1-16,21-13 2 16,0 13 1-16,7 4 0 15,5 1 0-15,2 7 1 16,-3 3 1-1,-1 3-2-15,-3-1 1 16,0 3-2-16,-9-4 0 0,-4-3-6 16,-2-5-34-1,-5 2 0-15,-8-10-2 16,-5 10 1-16</inkml:trace>
  <inkml:trace contextRef="#ctx0" brushRef="#br0" timeOffset="93">8745 12525 16 0,'16'-3'29'0,"17"9"1"16,1-6-11-16,4 0-21 16,6 9-16-16,-8-9-8 15,5 5-3-15,-17-5 11 0</inkml:trace>
  <inkml:trace contextRef="#ctx0" brushRef="#br0" timeOffset="94">8801 12625 20 0,'0'0'32'0,"0"0"1"16,15 9-5-16,14-9-17 15,7 5-14-15,4-5-26 16,18 7-1-16,-6-10-2 15,13 3 3-15</inkml:trace>
  <inkml:trace contextRef="#ctx0" brushRef="#br0" timeOffset="95">9436 12599 2 0,'9'6'31'0,"10"-10"0"32,31 4 1-32,18 0-16 0,16-8-6 15,24 8-1-15,10-4-2 16,9 4-2-16,-2 4-3 15,-2-4-8-15,-5 0-15 16,-10 3-12-16,-21-10-1 16,-8 7 0-16</inkml:trace>
  <inkml:trace contextRef="#ctx0" brushRef="#br0" timeOffset="96">9793 12241 52 0,'18'-20'30'0,"-2"-9"-9"16,-4-3-5-1,7 1-3 1,-9-6-2-16,4 9-2 15,-7-1 0-15,2 9-2 16,-5 2-2-16,1 8 0 0,-5 10-2 16,0 0 0-16,0 21-1 15,0 10-2-15,0 6 0 16,4 9 0-16,-4 7 0 16,3-2-1-16,3 5-7 0,-2-6-14 15,1-11-16-15,8-7 0 16,-6-15-1-16,10-8 0 15</inkml:trace>
  <inkml:trace contextRef="#ctx0" brushRef="#br0" timeOffset="97">10414 12179 13 0,'-14'12'31'0,"-7"-12"-1"15,-7 0-8-15,0 0-5 16,-2-9-5-16,1-2-4 16,2-5-3-16,4-3-1 15,8-7-2 1,9 3-1-16,12-1 0 15,9 0 0-15,8 4-1 16,7 9 2-16,7 8-1 16,1 6 0-16,-1 11 2 15,-6 7 0-15,-13 8 0 0,-8 4 0 16,-13 8-1 0,-10 2-1-16,-11 0-1 0,-8-3 0 15,1-4-1-15,0-7-1 16,7-10 0-16,9-2 1 0,15-17-1 15,0 0 2-15,15 5 0 16,6-10 1-16,7 1 0 16,6 4 0-16,3 0-7 15,-2 9-28 1,-11-14-1-16,7 12 0 16,-17-7-1-16</inkml:trace>
  <inkml:trace contextRef="#ctx0" brushRef="#br0" timeOffset="98">9421 13026 23 0,'12'3'36'15,"-3"-3"1"-15,16 12 1 16,3 5-19-16,-2 1-8 15,10 10-3-15,-5-5-2 16,0 9-2-16,-8 2-2 16,-9-2-2-16,-14-6-2 15,-12-6-2 1,-7-4-3-16,-9-10-2 0,7-6 0 16,-7-15-2-16,14-2 1 15,1-10 2-15,13-6 1 16,9-4 3-16,9 0 4 15,7-1 4-15,-3-1 1 16,5 6 2-16,-11 1 0 16,-1 8 0-16,-15 4 0 0,-11 8-2 15,-9 8-1-15,-5 6-2 16,-3 7-3-16,-2 2-4 16,8 7-8-16,0 0-14 15,4-8-8-15,18 6-1 16,0-16 1-16</inkml:trace>
  <inkml:trace contextRef="#ctx0" brushRef="#br0" timeOffset="99">9902 13138 41 0,'0'0'38'16,"0"0"0"-16,0-8-1 0,0 8-25 16,9-12-22-16,-9 12-25 15,0 0-1-15,6-13-2 16,-6 13 0-16</inkml:trace>
  <inkml:trace contextRef="#ctx0" brushRef="#br0" timeOffset="100">10128 13213 26 0,'22'-8'31'15,"-10"-4"0"-15,7-3-11 16,-1-4-9-16,-3 0-3 16,2-6-3-16,-6-4-1 0,3-2 0 15,-6-2 1-15,-2 5 0 0,-6-2 1 16,7 8-2-16,-7 2 0 16,0 8 0-16,0 12-1 15,0 0 0-15,0 17-1 16,0 7-1-16,0 5-1 15,0 6 1 1,0 5 0-16,0 0-3 16,3 5-8-16,-3-1-18 15,0-8-10-15,10-5 1 16,-5-11-1-16</inkml:trace>
  <inkml:trace contextRef="#ctx0" brushRef="#br0" timeOffset="101">10680 13014 24 0,'-22'-27'34'0,"2"13"0"0,-7-4-1 0,-1 9-19 15,1 14-6-15,-2 0-3 16,5 14-2-16,0 6-1 15,4 6-1-15,11 5 0 16,5 2 0-16,4 0 0 16,11-2 1-16,7-5 0 31,7-4-1-31,3-10 1 0,6-10 0 16,0-7-1-16,-2-10 0 15,1-7 0-15,-8-7 1 16,-4-3-2-16,-11-4 1 15,-10 2-1-15,-6 1-2 16,-6 6-7-16,-4 6-28 16,-9-7 0-16,5 10-1 0,0-8 1 15</inkml:trace>
  <inkml:trace contextRef="#ctx0" brushRef="#br0" timeOffset="102">11016 12712 13 0,'0'0'7'16,"-19"0"-3"-16,5 0-3 16,-1 0 0-16,-4 5 0 0,-1 0-1 15,0-1 0-15,1 1 0 16,2 3 2-16,1-1 1 16,6 5 1-16,1-5 1 15,6 3 1-15,3-10 0 16,0 17 1-16,0-17 2 15,15 9-1 1,-3-9-1-16,5 3 1 16,5-3-1-16,-2 0 1 15,8 4-1-15,-8 1 0 16,7 4 0-16,-9 1 0 16,2 4-1-16,-12-1-1 15,0 4 0-15,-12 1 0 16,-3 1-1-16,-10-3-3 0,-8-8-6 15,-1-8-22-15,1 6-8 16,-8-15-1-16,7 1 1 0</inkml:trace>
  <inkml:trace contextRef="#ctx0" brushRef="#br0" timeOffset="103">10590 12599 26 0,'23'4'22'0,"-3"-8"-5"15,14-1-4-15,6 5-3 16,11-3-2-16,5 3-1 0,3 0-1 15,-4 0-1-15,-3 2 0 16,-8-2-1-16,-10 8-2 16,-11-6-3-16,-6-2-10 15,-4 9-19-15,-13-9-1 16,0 0 0-16,-5-18 11 16</inkml:trace>
  <inkml:trace contextRef="#ctx0" brushRef="#br0" timeOffset="104">11509 12497 10 0,'17'3'29'16,"-5"-9"0"-16,19 6-10 16,4-4-6-16,8 4-5 15,7 0-5-15,-4 0-2 16,4 0-6-16,-7 4-9 0,-3 3-14 16,-18-7-1-16,1 5-1 15</inkml:trace>
  <inkml:trace contextRef="#ctx0" brushRef="#br0" timeOffset="105">11563 12631 36 0,'11'3'34'16,"1"-7"-3"-16,18 4-10 15,6 0-6-15,-1-5-5 16,10 5-6-16,0 0-20 16,2 0-17-16,-16-5-1 15,4 7 0-15</inkml:trace>
  <inkml:trace contextRef="#ctx0" brushRef="#br0" timeOffset="106">12352 12460 13 0,'0'0'29'16,"9"-31"0"-16,6-1-6 15,7-5-5-15,1-10-4 0,7-2-1 16,-5-4-1-16,1 7-1 15,-6 0-2-15,-4 16-2 16,-6 7-2-16,-10 23-1 16,11 14 0-16,-11 20-1 15,0 12-1-15,-3 10-1 16,-3 9 0-16,6 5 1 0,-2-1-1 16,2-6-2-16,5-9-1 15,-5-12-5-15,10-10-13 16,-1-11-20-16,-9-21 1 15,22 0-2-15,-9-11 1 16</inkml:trace>
  <inkml:trace contextRef="#ctx0" brushRef="#br0" timeOffset="107">13031 12185 10 0,'19'-10'29'15,"9"4"-5"-15,-10 0-4 16,-3 6-4-1,-15 0-4-15,0 0-4 16,-15 7-1-16,-7-2-3 16,3-2-1-16,-8-3 0 15,-4 4-3-15,-1-4 0 16,5 0 0-16,2 0-1 16,6 3 0-16,4-1 0 0,2 2 0 15,4 3 1-15,0 2 0 0,6 6 0 16,0 3 0-1,-4 6 1-15,4-2-1 16,-3 2 1-16,3 0-1 0,-1-2 1 16,4-3 0-16,0-5 0 15,0-14 0-15,20 9-1 16,-4-9 2-16,5-4-2 0,10 0 1 16,3 2 1-16,3 2-1 15,-4 2 2-15,-4 9 0 16,-4 0 0-16,-6 10 1 15,-13-1 1-15,-6 7 0 16,-19-3-1-16,-3 0 0 31,-12-5 0-31,-2-2-3 0,-5-5 1 16,0-5-2-16,4-5-2 16,4-4-2-16,10-2-5 15,5-9-4-15,18 2-12 16,12 1-13-16,4-10 1 15,20 6-1-15</inkml:trace>
  <inkml:trace contextRef="#ctx0" brushRef="#br0" timeOffset="108">13611 12398 33 0,'0'0'33'0,"3"9"0"0,-3 4-12 32,-7 6-7-32,7 4-5 0,-6 0-3 15,6 5-1 1,3-3-1-16,4-2-1 0,3-5 0 15,1-9-1-15,4-9-1 16,4-5 1-16,-2-8-2 16,-3-6 2-16,5-6-2 15,-4-5 1-15,1-3 0 0,-1 6-1 16,-5 5 0-16,-7 5 0 16,3 5 0-16,-6 12-1 15,0 0 1-15,-6 20 0 16,-1 1 0-16,-1 1-1 15,8 2 2-15,0 4-3 16,0 0-3-16,-4-6-5 0,13-3-11 16,-6 1-13-16,-3-20-2 15,0 16-1-15,0-16 11 16</inkml:trace>
  <inkml:trace contextRef="#ctx0" brushRef="#br0" timeOffset="109">13570 12169 41 0,'13'3'36'15,"-13"10"-3"-15,0 10-10 0,6 17-6 16,-12 5-6-16,6 13 0 15,-9 3-3-15,-1 9-2 16,-6-1-2-16,5 2-1 16,-5-8-1-16,-3-2 0 15,7-4-3-15,2-13-2 16,8-2-8 0,2-11-25-16,0-17-4 15,0-14 1-15,12 0-1 16</inkml:trace>
  <inkml:trace contextRef="#ctx0" brushRef="#br0" timeOffset="110">14179 12161 53 0,'0'0'35'0,"-16"14"-4"16,4 12-14-16,-10 12-6 0,3 10-5 15,-5 5-2-15,1 4 0 0,2-1-3 16,2-5 0-1,3-12-1-15,4-6 0 16,6-13 1-16,-4-12-1 0,10-8 0 16,7-14 0-16,5-7 0 15,0-7 0-15,10-8 0 32,-2-7 0-32,0-7 0 0,9 0 0 15,1 0 1-15,-5 2-1 16,-2 6 1-16,1 4 0 15,-10 9 1-15,-3 12 0 16,1 12 0-16,0 15 1 16,-5 8 1-16,5 13-1 15,-3 6-1-15,3 5 1 0,-2 5 0 16,6 3-1-16,-3-1-1 16,1-4 1-16,2-3-2 15,-6-5 1-15,5-7-2 16,-3-7-4-16,4-2-4 15,-16-21-11-15,12 7-19 16,-2-7 0-16,-14-7-1 0,4 7 0 31</inkml:trace>
  <inkml:trace contextRef="#ctx0" brushRef="#br0" timeOffset="111">14090 12461 40 0,'0'0'37'16,"10"0"-2"-16,13 0-7 15,7 0-11-15,5 8-6 16,-1-8-3-16,6 7-4 16,3-2-9-16,-10-1-33 15,-13-8 1-15,-2 4-2 0,-18-12 1 16</inkml:trace>
  <inkml:trace contextRef="#ctx0" brushRef="#br0" timeOffset="112">1988 14597 29 0,'0'0'24'0,"-30"-11"-1"16,1 11-2-16,-9 5-4 15,-11 1-5-15,6 7-1 16,-5 2-2-16,11 7-2 0,6 2-1 16,14 10-2-16,11 0-2 15,14 2 0-15,13-2 0 16,11-3-2-16,12-6 0 15,3-3 1-15,4-8 0 0,-1-7-1 16,-1-7 0 0,-6-6-1-1,-10-3 0-15,-14 0 0 16,-15 0 0-16,-12-1 0 16,-12 10 0-16,-12 0 0 0,-11 15 1 15,-2 7 0-15,2 12 1 16,0 4 0-16,11 8 0 15,7-3 1-15,15 3 0 16,10 0-1-16,14-9 0 0,11-5 0 16,11-11 0-16,4-4 0 15,10-13-1-15,6-4 1 16,-5-14-1-16,5-9 0 16,-5-4 1-16,-7-3 0 15,-8-1 0-15,-8-2-1 16,-15 3 1-16,-4 6-1 0,-9 7 1 15,-6 7-1-15,-4 10 0 16,10 0 0-16,-9 17 0 0,9 1 1 16,0 4-2-16,0 2-1 15,6 5-7 1,-3-4-13-16,1-3-14 0,3 1-2 31,-7-14 1-31,5 0 0 16</inkml:trace>
  <inkml:trace contextRef="#ctx0" brushRef="#br0" timeOffset="113">2185 14750 76 0,'-9'-23'36'16,"9"23"0"-16,0-11-19 15,0 11-25-15,8 15-26 16,-8-15-2-16,16 23 0 15,-1-9-1-15</inkml:trace>
  <inkml:trace contextRef="#ctx0" brushRef="#br0" timeOffset="114">2458 15018 15 0,'9'23'35'0,"9"8"1"16,-8-6 1-16,3 0-15 15,2 1-7-15,-2-9-5 0,2 2-3 16,1-10-3-16,3-3 0 0,-8-9-1 16,-1-3-2-16,-1-7-3 15,1-6-7-15,1-3-22 16,4 2-8-16,-5-10 0 16,12 3 0-16</inkml:trace>
  <inkml:trace contextRef="#ctx0" brushRef="#br0" timeOffset="115">3093 14998 53 0,'8'39'37'0,"-18"0"0"16,-9 1-13-16,-3-2-9 16,-8-10-7-16,1-5-4 15,-2-9-3-15,5-9-3 0,6-5 0 16,1-12-2-16,12-4 0 15,-1-3 0-15,8 0 0 0,6-2 0 16,9 4 1 0,0 0 1-16,5 4 1 15,0 6 0-15,4 7 1 0,-1 0 0 16,-1 5 0-16,-6 4 1 0,2 2-1 16,-5 4 2-1,-1-2-1-15,-2 1 1 0,-1-3-1 16,-4 1 1-16,6-1-1 15,-2-2 0-15,-9-9 0 16,15 12-1-16,-2-12 0 31,2 0 0-31,1-3-1 0,2-3-1 16,3-3 0-16,-2-3 0 16,3-1 0-16,-6 1 0 15,-5-1 3-15,0 5 0 16,-11 8 2-16,0 0 1 15,0 0 0-15,0 0 1 16,-3 12 0-16,-1 2-1 0,1 3 0 16,3 1-2-16,0-1-1 15,6-2-4-15,1 0-10 16,2-2-24-16,0-13-1 16,12 0 0-16,-5-16 0 0</inkml:trace>
  <inkml:trace contextRef="#ctx0" brushRef="#br0" timeOffset="116">3801 15005 65 0,'0'0'40'0,"0"0"0"16,3-12-1-16,-3 12-29 15,0 0-11-15,0 0-15 16,0 0-23-16,0 0-2 16,0 0 1-16,11 15 0 15</inkml:trace>
  <inkml:trace contextRef="#ctx0" brushRef="#br0" timeOffset="117">3834 15196 68 0,'0'0'41'16,"-5"12"-1"-16,5-12 1 0,0 0-32 16,0 0-10-16,0 0-31 15,0 0-8-15,0 0-1 16,15 0 0-16</inkml:trace>
  <inkml:trace contextRef="#ctx0" brushRef="#br0" timeOffset="118">5040 15219 16 0,'36'-4'30'0,"-7"-11"-6"15,1-4-4-15,-4-1-3 0,-6-5-3 16,-3 1-4-16,-9 0-2 16,-8 2-3-16,-14-3-1 15,-3 9-1-15,-7 2-1 0,-5 8-1 16,-2 6-1-16,0 10 1 15,3 6-1 1,7 5 0-16,5 9-1 0,7 0 2 16,9 1-1-16,3-4 0 15,8-1 0-15,6-7 0 0,2-9-1 16,4-6 1-16,1-7-1 16,-2-7 0-16,1-5-1 15,-4-3 2-15,0-1-1 31,-7 3 1-31,-1 2 0 0,-3 5 1 16,-8 9 0-16,0 0 0 16,0 19 1-16,0 3 1 15,0 5 0-15,0 9 1 16,-3 4 1-16,3 11 1 16,0 0 0-16,0 4-1 15,-3-4 0-15,3 0 0 0,0-6-2 16,0-5-2-16,0-7-5 15,0-18-14-15,0-15-22 16,10 5-1-16,0-24 1 16,5-3-1-16</inkml:trace>
  <inkml:trace contextRef="#ctx0" brushRef="#br0" timeOffset="119">5662 14820 26 0,'-13'0'34'0,"-14"0"-2"15,-1 9-10-15,-4 12-7 31,0 6-5-31,3 12-3 16,1 8-2-16,6 5-1 16,9 2-1-16,13 3 0 15,3-2-2-15,13-4 0 0,7-7-2 16,6-9-4-16,6-10-10 16,5-4-20-16,-4-21-1 15,6-5 0-15,-8-15 2 0</inkml:trace>
  <inkml:trace contextRef="#ctx0" brushRef="#br0" timeOffset="120">5870 14824 47 0,'-8'-13'37'0,"8"13"1"16,0 18-7-16,-5 1-18 15,5 14-6-15,-3 2-3 16,3 12 0-16,-3 2-1 16,3 2-1-16,0-2 0 0,0-3 0 15,5-7-2-15,-1-6-1 0,4-6-1 16,1-11-6-16,4-4-11 16,2-4-20-16,-3-17 0 15,3 0-1-15,-5-9 1 16</inkml:trace>
  <inkml:trace contextRef="#ctx0" brushRef="#br0" timeOffset="121">5705 15050 22 0,'0'0'35'0,"-9"0"2"15,20 9-2-15,9-9-18 0,6 0-7 16,10 3-5-16,3 1-7 16,-1-4-15-16,0 0-18 15,4 0-1-15,-10-5-1 16,5 7 4-16</inkml:trace>
  <inkml:trace contextRef="#ctx0" brushRef="#br0" timeOffset="122">6074 14807 42 0,'27'13'38'0,"-8"10"1"15,5 14-5-15,2 9-20 16,-12 1-4-16,3 14-2 15,-10 0-3-15,-7-1-3 16,-7-2-4-16,-11-14-12 16,-8-10-25-16,8-5-1 15,-4-17 1-15,7-8-2 0</inkml:trace>
  <inkml:trace contextRef="#ctx0" brushRef="#br0" timeOffset="123">6548 15020 25 0,'10'0'34'0,"17"5"0"16,-1-10 0-16,7 3-22 16,4 2-8-16,7-3-12 15,-3 3-16-15,-8-4-9 16,1 4-1 0,-11-7-1-16</inkml:trace>
  <inkml:trace contextRef="#ctx0" brushRef="#br0" timeOffset="124">6604 15134 41 0,'0'0'37'15,"31"7"-4"-15,-6-7-10 16,6 0-9 0,10 0-4-16,-4 0-5 15,0-4-7-15,-3-1-28 16,-1 5-6-16,-16-3-1 16,1-1 0-16</inkml:trace>
  <inkml:trace contextRef="#ctx0" brushRef="#br0" timeOffset="125">7649 14737 24 0,'-19'-26'35'15,"-2"14"1"-15,-13 6-12 16,-6 6-6-16,2 19-6 15,-3 11-5-15,5 20-3 0,6 10-2 0,10 11 0 16,11 7-1-16,15 1 0 16,19-4 1-16,15-10-1 15,10-18 2-15,11-16-1 16,2-24 0-16,1-14 1 16,-1-22-1-16,-7-14 0 31,-16-11 1-31,-12-10-2 0,-19-4 1 15,-15-4-1-15,-10 5-1 16,-14 7-2-16,-4 11-2 16,-4 7-7-16,4 14-16 15,3 14-12-15,3 9-1 16,7 13 1-16</inkml:trace>
  <inkml:trace contextRef="#ctx0" brushRef="#br0" timeOffset="126">7549 15020 34 0,'16'17'39'0,"9"6"-1"31,-3 0-3-31,0 5-17 0,9 11-6 16,-6-5-7-16,-1 6-9 15,4-6-31-15,-3 3-3 16,-6-7-1-16,4-1 0 15</inkml:trace>
  <inkml:trace contextRef="#ctx0" brushRef="#br0" timeOffset="127">7897 15308 19 0,'15'26'33'31,"-11"-11"0"-31,2 2-7 0,-6 0-11 15,0-5-6-15,3 0-3 16,-3-12-3-16,0 0-1 16,0 0-1-16,7-23 0 15,1 5-1-15,2-2 1 16,6 1-2-16,-1 3 1 16,7 3 1-16,-7 9 0 0,0 4 0 15,1 9 1-15,-9 3-1 16,-1 4 0-16,-6-1 0 15,0 1-2-15,-3-4 0 16,3-12-2-16,-3 12 0 16,3-12 0-16,6-13-1 15,2-1 1 1,5 0 0-16,0 1 2 16,5-1 0-16,1 7 1 15,0 1 1-15,-1 6 1 16,-5 8-1-16,-4 5 1 0,-3 4-6 15,-6 1-12-15,-4-4-16 16,4 6-1-16,-5-9 0 16,8 2 13-16</inkml:trace>
  <inkml:trace contextRef="#ctx0" brushRef="#br0" timeOffset="128">8559 15334 22 0,'-7'12'35'0,"4"11"-1"15,-16-9 0-15,1-2-18 16,0 0-9-16,-4-3-5 16,2-3-2-16,-1-6-3 15,2-3 0-15,3-7-1 16,3-1-1-16,7-4 0 0,2-2 2 15,10 3 1-15,-1-1 1 16,11 4 2-16,-1 5 2 16,4 3 0-16,3 8 1 0,-3 4 1 15,0 5-1-15,-4 3-4 16,-2 0-6-16,-5-1-22 16,8 8-5-16,-13-11-2 0,7 2 1 15</inkml:trace>
  <inkml:trace contextRef="#ctx0" brushRef="#br0" timeOffset="129">8636 15304 51 0,'13'0'39'16,"-4"4"0"-16,9 11-2 15,1 3-27-15,-6 0-5 16,6 6-3-16,2 2-7 15,-8-3-12-15,-1-8-21 16,4 1 0-16,-16-16-2 16,18 3 2-16</inkml:trace>
  <inkml:trace contextRef="#ctx0" brushRef="#br0" timeOffset="130">8822 15302 63 0,'-15'12'39'31,"-7"0"0"-31,-2 2-8 0,5 5-22 16,-3 1-13-16,-3 3-29 15,3-10-5-15,10 4-1 16,0-11-1-16</inkml:trace>
  <inkml:trace contextRef="#ctx0" brushRef="#br0" timeOffset="131">9507 14500 19 0,'-15'-20'32'0,"-7"20"-1"16,-12 9-8-16,-8 14-5 15,0 20-4-15,-3 15-5 16,13 20 0-16,2 10-3 15,13 8 0-15,11 3-2 16,12-2-3-16,19-10-5 16,7-16-13-16,14-24-20 0,10-12 0 15,-1-28 0-15,8-7-1 16</inkml:trace>
  <inkml:trace contextRef="#ctx0" brushRef="#br0" timeOffset="132">9697 14996 9 0,'0'0'30'15,"12"-5"2"-15,-3-13-6 16,4-5-11-16,6-1-3 0,-3-8-2 15,5 3-1-15,-9-7-1 16,1 8 0-16,-4-2-1 16,-2 10-1-16,-7 6-1 15,0 14-1-15,0 0-2 16,0 0 0-16,0 29-1 16,0 3 0-1,-4 11-1-15,4 6 0 16,0 3 1-16,-3 2 0 15,3-1-2-15,0-7-4 16,3 0-12-16,7-15-22 16,-7-19 1-16,6-3-1 15,-9-9-1-15</inkml:trace>
  <inkml:trace contextRef="#ctx0" brushRef="#br0" timeOffset="133">10187 14929 57 0,'6'-13'39'0,"12"9"0"16,8 0-14-16,4 4-13 31,17 5-4-31,-3 2-3 0,2 3-5 16,3 2-13-16,-2-2-25 15,-13-10-1-15,3 0-1 16,-10-11 1-16</inkml:trace>
  <inkml:trace contextRef="#ctx0" brushRef="#br0" timeOffset="134">10956 14812 23 0,'0'13'36'0,"0"-13"1"0,9 20-1 15,6-6-20-15,4-6-5 16,11 5-3-16,-3-6-3 16,6-3-1-16,-2-4-1 0,0-8-1 15,-8-5-1 1,-6-2 0-16,-11-3 0 0,-6-3-1 31,-12 0 0-31,-8 6-1 16,-5 3 0-16,-4 8 1 0,-6 10-1 15,1 10 0-15,3 7 1 16,3 8 0-16,10 4 0 16,8 6 1-16,10 2 0 15,13-3 1-15,12-5 0 16,6-3-1-16,6-7 0 0,3-5-3 15,4-5-10-15,-6-5-26 16,-8-14-1-16,4-3-1 16,-12-13 1-16</inkml:trace>
  <inkml:trace contextRef="#ctx0" brushRef="#br0" timeOffset="135">11266 14076 29 0,'0'0'37'16,"6"10"0"-16,9-5 0 15,16-2-19-15,6 3-10 16,7-1-8-16,2-2-23 15,2-6-12-15,7 3-2 16,-9-5 0-16</inkml:trace>
  <inkml:trace contextRef="#ctx0" brushRef="#br0" timeOffset="136">11914 13681 4 0,'9'0'32'0,"-9"0"3"16,0 0-1-16,6 19-13 16,-9-1-7-16,3 10-4 0,-5 2-3 15,5 7 0-15,0 1-2 0,0 2-2 16,7-2 0-16,0-3-1 15,6-7-1-15,2-5 0 16,1-5-1-16,2-8-6 16,4-6-14-16,-2-4-17 15,-9-13 0-15,-3 1-1 16,-8-9 0-16</inkml:trace>
  <inkml:trace contextRef="#ctx0" brushRef="#br0" timeOffset="137">11814 13879 38 0,'0'0'38'16,"13"11"-1"-16,2-11-1 16,7 0-21-16,11 0-8 15,1 0-9-15,1 2-26 16,-2-2-8-16,6 0-2 0,-8 0 1 15</inkml:trace>
  <inkml:trace contextRef="#ctx0" brushRef="#br0" timeOffset="138">11732 14125 41 0,'0'0'37'0,"0"0"0"15,26 5-11-15,4-2-11 16,6-3-4-16,12 0-5 16,3 0-1-16,8 4-1 15,3-4-5-15,-6 0-4 0,0 4-12 16,-12-4-18-16,-13-4-2 16,-6 4-1-16,-10-11 0 15</inkml:trace>
  <inkml:trace contextRef="#ctx0" brushRef="#br0" timeOffset="139">11793 14320 16 0,'0'0'34'16,"20"8"0"-16,-2-11 0 15,6 3-19-15,10 0-6 0,0 0-2 16,5 0-5-16,-6 0-5 15,-3 0-6-15,-5 0-14 16,1 0-11-16,-15-7 0 16,2 7-1-16</inkml:trace>
  <inkml:trace contextRef="#ctx0" brushRef="#br0" timeOffset="140">11973 14318 33 0,'0'0'30'15,"0"0"-5"-15,0 0-7 16,0 9-6-16,0 4-3 15,-7 0-3-15,3 6-1 16,-1 0 0 0,2 6-1-16,-3-2 0 15,6-1 0-15,4-3 0 16,3 1 0-16,7-8 0 16,6-3-1-16,-3-6 0 15,6-3 0-15,-3 0-5 16,-4-6-19-16,-6-4-16 15,4 2-1-15,-14-7 1 0</inkml:trace>
  <inkml:trace contextRef="#ctx0" brushRef="#br0" timeOffset="141">12448 14442 23 0,'18'7'36'16,"-2"10"2"-16,9 23 0 16,-7 19-19-16,-8 14-8 15,3 17-2-15,-13 8-1 0,-3 9-4 16,-11-3 0-16,-4-9-3 15,-10-14 0-15,-2-15-1 0,1-18 0 16,4-12-1 0,3-15 0-16,7-11-1 0,3-6 0 15,12-4 0-15,-10-7-2 32,5-1-5-32,5 8-10 15,11-17-19-15,-4 1-1 0,6 3 1 16,-1-12 2-16</inkml:trace>
  <inkml:trace contextRef="#ctx0" brushRef="#br0" timeOffset="142">13081 14912 31 0,'27'8'32'16,"-7"-8"1"-16,7 0-14 15,7 8-8-15,6-3-5 16,3 4-8-16,-2-1-14 16,2 1-16-16,-12-9 0 0,0 4-1 15</inkml:trace>
  <inkml:trace contextRef="#ctx0" brushRef="#br0" timeOffset="143">13100 15092 35 0,'0'0'37'15,"18"11"1"-15,3-5-6 32,10-6-17-32,6 8-4 0,1-8-5 15,3 3-6-15,4-3-21 16,-4 3-16-16,-13-9-1 16,-1 4-1-16</inkml:trace>
  <inkml:trace contextRef="#ctx0" brushRef="#br0" timeOffset="144">14218 14517 30 0,'0'0'33'16,"-12"12"-2"-16,-13 21-12 16,-12 18-4-16,0 20-5 0,-4 11-2 15,4 14 0-15,7 5-3 16,17 5-1-16,13-7-4 15,6-13-5-15,19-11-14 32,13-18-17-32,4-27 0 0,8-11 0 15,-4-22 6-15</inkml:trace>
  <inkml:trace contextRef="#ctx0" brushRef="#br0" timeOffset="145">14597 14807 24 0,'-24'-15'31'0,"1"18"1"16,-13 9-11-16,4 3-9 0,1 15-4 31,3 5-3-31,4 11-1 0,5 3-1 15,9 3 1-15,10 1 0 16,13-3 1-16,5-8-1 16,13-6-1-16,3-15 1 15,3-12-1-15,-1-9 1 16,1-9-2-16,-15-12 0 16,-8-4 0-16,-14-4 0 0,-15 0-1 15,-13 0-1-15,-5 4-4 16,-2 8-7-16,-3 6-21 15,5 1-6-15,13 7 0 16,6-4 0-16</inkml:trace>
  <inkml:trace contextRef="#ctx0" brushRef="#br0" timeOffset="146">14786 14893 23 0,'-17'8'28'0,"-10"-2"0"0,5 9-14 16,2 10-8-16,5 7-3 16,4 7 0-16,6 0 0 15,12-1 1-15,2 0 2 16,9-6-1-16,7-10 0 15,9-8 1-15,0-11 1 0,7-7-1 16,-7-13 0-16,-5-5-1 16,-6-10-2-16,-7-3 0 15,-11-2 0-15,-10 0-1 16,-7-3-1-16,-8 8-3 16,-1 9-10-16,0 8-24 15,-4-1-1 1,11 13 0-16,-5 2 0 15</inkml:trace>
  <inkml:trace contextRef="#ctx0" brushRef="#br0" timeOffset="147">15157 15103 63 0,'0'0'39'0,"7"12"-1"15,-7-12-10-15,0 0-41 16,3 11-23-16,-3-11-1 16,0 0-1-16,-7-14 0 15</inkml:trace>
  <inkml:trace contextRef="#ctx0" brushRef="#br0" timeOffset="148">15427 15091 15 0,'15'-25'32'16,"-8"-16"1"-16,2 2-12 31,3 1-3-31,-10 2-3 0,8 8-3 15,-10 6-2-15,0 13-3 16,0 9-2-16,-7 19 0 16,0 10-3-16,2 10-1 15,5 5 0-15,-5 5 1 16,5 5-2-16,0-4-5 16,10 0-15-16,4-4-18 0,-9-17 1 15,8-3-1-15,-8-16 0 16</inkml:trace>
  <inkml:trace contextRef="#ctx0" brushRef="#br0" timeOffset="149">15869 14890 51 0,'-18'-15'35'0,"-5"15"0"16,-8 5-16-16,0 5-10 16,4 12-4-16,1 4-3 0,6 9 0 15,6 3-2-15,7 0 0 16,7-1 1-16,12-1 1 16,7-10 0-16,10-4 1 15,5-10 0-15,6-10 1 16,1-9 1-16,-1-9-1 15,-3-9 0-15,-3-4-1 0,-11-9 0 16,-5 2-1-16,-12-1-1 16,-9 4-3-16,-10 10-6 15,-8 3-20-15,-8 2-12 16,2 8 0-16,-4 1 0 0</inkml:trace>
  <inkml:trace contextRef="#ctx0" brushRef="#br0" timeOffset="150">15794 14682 55 0,'12'-6'38'0,"13"6"0"0,2 0-6 15,8 0-27-15,3 4-12 16,8-4-27-16,7 4-3 15,-7-4-1-15,4 7 1 16</inkml:trace>
  <inkml:trace contextRef="#ctx0" brushRef="#br0" timeOffset="151">16393 14512 34 0,'-12'5'32'0,"-11"-5"-2"0,5 9-12 16,-1 6-6-16,-2 1-4 15,8 7-4-15,2 4 1 16,7-1-2-16,8 3 1 15,8-1 0-15,7-6-1 0,5-3 0 16,3-8 0-16,1-2-1 16,-3-6 1-16,-5-3-1 15,-9-6-1-15,-11 6 1 16,-8-16-2-16,-8 6-4 16,0 1-22-16,-2 4-11 31,-4-7 0-31,9 6 0 0</inkml:trace>
  <inkml:trace contextRef="#ctx0" brushRef="#br0" timeOffset="152">16536 14311 42 0,'19'9'36'0,"-4"8"1"15,7 23-2-15,-1 17-23 16,-6 13-5-16,1 17-1 16,-7 12 0-16,-9 6-2 0,-12 8-1 15,-7-3-2-15,-8-8-1 16,-1-11 0-16,-1-11-1 0,1-21-2 16,7-14-4-16,2-16-7 15,10-18-19-15,9-11-5 16,0 0-1-16,2-18 1 31</inkml:trace>
  <inkml:trace contextRef="#ctx0" brushRef="#br0" timeOffset="153">16836 15060 39 0,'0'12'36'0,"0"-12"0"16,9 10-4-16,-9-10-38 16,0 0-27-16,19 0-2 15,-19 0 0-15,25-10 2 16</inkml:trace>
  <inkml:trace contextRef="#ctx0" brushRef="#br0" timeOffset="154">17487 14461 30 0,'-25'5'33'16,"4"24"0"-16,-11 8-12 15,-5 13-7-15,6 18-3 16,-2 11-2-16,10 10-2 16,6 3-1-16,14 3-2 15,9-5 0-15,12-6-4 16,11-11-8-16,4-8-29 0,3-27 1 16,9-5-1-16,-5-23 0 15</inkml:trace>
  <inkml:trace contextRef="#ctx0" brushRef="#br0" timeOffset="155">17657 15066 14 0,'4'-25'32'16,"4"4"1"-16,-8-11-4 15,10-6-14-15,0 1-2 16,-2-7-3-16,2 7-2 16,-3 0-1-16,2 10-2 15,-4 5 0-15,-5 22-2 16,0 0 0-16,8 14-1 0,-8 18 0 15,0 9 0-15,-3 7-1 16,3 8 1-16,3 3-3 16,-3-8-5-16,5-4-30 15,2 0-2-15,-7-20 0 16,11-1-1-16</inkml:trace>
  <inkml:trace contextRef="#ctx0" brushRef="#br0" timeOffset="156">17987 15094 35 0,'15'-4'38'0,"15"8"0"16,5-4-1 0,-2 0-24-16,11 0-9 0,1 0-26 15,5 6-13-15,-13-11-1 16,10 5-2-16</inkml:trace>
  <inkml:trace contextRef="#ctx0" brushRef="#br0" timeOffset="157">18667 14998 9 0,'0'0'32'0,"10"10"0"16,0-10-3-16,10 0-14 0,10 3-7 15,-1-9 0-15,6 2-3 16,-5-6 0-16,1-2-2 16,-9-6-1-16,-7 2 0 15,-10-3-1-15,-12 2 0 16,-8 4 0-16,-7 7-1 31,-5 0 0-31,-4 13-1 0,-3 6 1 16,4 8 0-16,2 4 1 15,6 4 1-15,8 0 1 16,14 6 0-16,3-5 0 16,16 1 1-16,6-6 0 15,12-4-1-15,6-5-3 16,0-9-16-16,5-7-20 0,7-7-2 15,-6-16 1-15,9-3-1 16</inkml:trace>
  <inkml:trace contextRef="#ctx0" brushRef="#br0" timeOffset="158">19115 14062 45 0,'0'0'34'0,"33"17"0"16,-1-13-18-16,8 2-14 15,8 3-29-15,-4-11-4 16,11 2-2-16,-8-8-1 16</inkml:trace>
  <inkml:trace contextRef="#ctx0" brushRef="#br0" timeOffset="159">19805 13713 16 0,'0'0'32'0,"9"9"1"15,-16 6-2-15,2 5-17 16,2 7-5-16,-4 2-1 0,4 9-2 16,-2-5 0-16,5 3-3 15,0-5-1-15,5-3-1 16,2-6 1-16,2-2-2 16,3-9-1-16,1-8-4 15,4-3-9-15,-2 0-13 16,-3-7-8-16,7 0 0 0,-11-9-1 15</inkml:trace>
  <inkml:trace contextRef="#ctx0" brushRef="#br0" timeOffset="160">19631 13882 46 0,'-10'0'36'0,"10"0"-6"15,11 8-8-15,6-8-6 16,12 4-4-16,4-4-6 0,7 0-7 16,8 0-21-16,4 2-15 15,-12-8 1-15,4 6-1 16</inkml:trace>
  <inkml:trace contextRef="#ctx0" brushRef="#br0" timeOffset="161">19573 14154 14 0,'-5'10'33'31,"5"-10"1"-31,0 0-9 0,0 0-6 16,30 7-5-1,9-3-2-15,7-4-3 16,15 5-2-16,2-5-2 0,7 4-3 16,0-1-4-16,-5-3-6 15,-6 0-18-15,-7 0-11 16,-17-4-1-16,-1-4 1 0</inkml:trace>
  <inkml:trace contextRef="#ctx0" brushRef="#br0" timeOffset="162">19824 14355 37 0,'0'0'34'0,"-4"13"0"0,-5 2-13 15,-3-2-9 1,2 7-4-16,0-3-3 0,2 4 0 16,4-5-3-16,4-1 0 0,7-5-1 15,5-3 1-15,4-4-2 16,2-3-3-16,2 0-4 16,-2-3-9-16,-4-6-17 15,3 9-3-15,-8-13 1 16,2 7 3-1</inkml:trace>
  <inkml:trace contextRef="#ctx0" brushRef="#br0" timeOffset="163">19919 14369 37 0,'0'0'37'0,"-9"5"1"15,6 12-5-15,-1 7-14 0,-5 2-7 16,4 9-5-16,-2-2 0 15,7 3-2-15,-5-3-3 16,5-7-5-16,3-9-28 0,2 2-8 16,-5-19-2-1,0 0 2-15</inkml:trace>
  <inkml:trace contextRef="#ctx0" brushRef="#br0" timeOffset="164">20304 14448 24 0,'21'11'37'15,"-5"13"-1"-15,4 29 0 16,-3 18-18-16,-7 10-5 15,2 19-4-15,-12 9-1 16,-5 7-4-16,-15-7-1 16,-4-9-1-1,-4-14-2-15,-3-14 0 16,-3-14 0-16,-1-14-1 16,8-11-1-16,1-14 1 15,7-8 0-15,4-4 1 0,3-7 1 16,12 0-1-16,-11 0 0 15,11 0-2-15,0 0-14 16,11-11-22-16,-11 0 0 0,13 5-1 16,-10-11 1-16</inkml:trace>
  <inkml:trace contextRef="#ctx0" brushRef="#br0" timeOffset="165">5073 16593 7 0,'9'12'33'16,"-14"-1"2"-16,5 16-1 15,-2 6-15-15,2 2-9 0,2 6-2 16,3-2-4-16,4-6-1 16,5-5-4-16,1-7-7 15,1-13-22-15,4-3-4 0,-15-20-2 16,6-2 2-1</inkml:trace>
  <inkml:trace contextRef="#ctx0" brushRef="#br0" timeOffset="166">5107 16462 63 0,'4'-13'37'15,"-4"13"-1"-15,0 0-18 0,0 0-23 16,11 13-28-16,-11-13-2 16,13 0-2-16,-13 0 1 15</inkml:trace>
  <inkml:trace contextRef="#ctx0" brushRef="#br0" timeOffset="167">5554 16361 16 0,'-28'0'33'16,"4"17"0"-16,-10 4-5 16,0 6-13-16,8 12-4 15,-1 4-4 1,11 8-3-16,11 6-2 16,12 2 0-16,6-1-1 15,10-4-2-15,8-7-5 16,1-10-14-16,-4-15-15 15,13 0 0-15,-10-22 1 16</inkml:trace>
  <inkml:trace contextRef="#ctx0" brushRef="#br0" timeOffset="168">5705 16455 55 0,'0'0'36'0,"-12"16"1"0,9 7-16 16,3 6-12-16,-3 4-3 0,3 10-2 16,3 2-1-16,1 1-1 15,4 2-1-15,3-3 0 16,3-10-1-16,1-4 1 16,6-3-3-16,2-11-6 31,3-6-11-31,4-11-18 0,-12-11-1 15,6-2 1-15,-12-10 3 16</inkml:trace>
  <inkml:trace contextRef="#ctx0" brushRef="#br0" timeOffset="169">5625 16651 48 0,'0'0'37'15,"15"3"1"-15,8-3-11 16,7 0-16-16,9 0-5 16,2 0-11-16,1 0-11 0,3-6-19 31,10 6-2-31,-10-9 0 0,3-1 1 16</inkml:trace>
  <inkml:trace contextRef="#ctx0" brushRef="#br0" timeOffset="170">5932 16404 25 0,'0'0'37'0,"17"7"1"15,-3 15 1-15,7 10-21 16,0 15-7-16,-1 7-2 15,1 13-1-15,-6 4-4 0,-3-1-2 16,-5-4-5-16,-10-15-8 16,-3-8-27-16,-3-9-2 15,-4-24 0-15,13-10-1 16</inkml:trace>
  <inkml:trace contextRef="#ctx0" brushRef="#br0" timeOffset="171">6520 16588 19 0,'0'0'35'16,"6"13"-1"-16,4-6-11 15,14-7-10-15,10 0-2 16,1 0-3-16,8 0-5 0,-1 0-5 15,-3-3-10 1,-2 0-12-16,1 3-10 16,-20-3 0-16,4 3-1 0</inkml:trace>
  <inkml:trace contextRef="#ctx0" brushRef="#br0" timeOffset="172">6593 16728 21 0,'0'0'36'0,"24"13"0"15,-6-7-8-15,10-6-10 16,3 0-3-16,3 0-6 0,4 0-4 15,-5 0-8-15,-5 3-25 16,-9-6-9-16,1 3 0 16,-20 0-1-16</inkml:trace>
  <inkml:trace contextRef="#ctx0" brushRef="#br0" timeOffset="173">7304 16218 6 0,'7'11'30'0,"-7"-11"0"15,28 11-11-15,0-6-6 16,13 0-4-16,4-1-1 16,3-4-2-16,3 3-3 0,-6-3-2 15,-6-5-4-15,-10 1-4 16,-8-3-1-16,-21 7-1 15,0 0 0-15,-9-6 1 16,-12 6-1-16,2 0 4 16,-6 6 2-16,-21 19 8 31,29-10 0-31,2 9 0 16,6 3 1-16,9 10 1 0,0 0-1 15,6 9 0 1,1 1-1-16,-1 3 1 0,1-1-2 15,-5 5 0-15,-4-4-2 16,-7-5 1-16,-8-7-1 16,-4-6 0-16,-7-6 0 0,0-7-1 15,0-8 0-15,3-11 0 16,3-2 0-16,4-5 0 16,8-3 0-16,10 10-1 15,4-17 1-15,11 8-1 16,7 4 1-16,6 5 0 15,6 0-1 1,3 4-3-16,3 4-16 16,1 3-14-16,-13-11-1 15,5 10-1-15</inkml:trace>
  <inkml:trace contextRef="#ctx0" brushRef="#br0" timeOffset="174">7680 16787 28 0,'12'21'34'0,"-12"1"-1"16,11 6-15-16,-6 4-7 15,-2-7-2-15,3 1-3 16,-6-6-2-16,0-4-2 16,0-16 0-16,0 0 0 15,7-13-1-15,-1-3 0 16,0-1 0-16,4-1-1 0,2 3 1 16,3 0-1-16,0 7 1 15,-2 8 0-15,-1 6-1 16,-1 3 1-16,-6 3 0 15,-2 1 0-15,-3-4 1 16,0 1-1-16,0-10-1 0,0 0 0 16,0 0 0-16,-6-22 0 0,12 5 0 15,1-1-1 1,2 3 0-16,6 2 0 16,0 4 1-16,1 6 0 0,-3 6 0 15,-2 11 0-15,-1 1 0 16,-6 3 0-16,2 3-6 31,-6-5-11-31,-10-3-19 0,10 5 0 16,0-18 0-16,-9 6 10 15</inkml:trace>
  <inkml:trace contextRef="#ctx0" brushRef="#br0" timeOffset="175">8251 16837 39 0,'6'22'35'15,"-13"-5"-2"-15,-5 5-14 16,-3 0-5-16,-7-1-7 0,-3-4-4 31,0-5-2-31,-2-7-1 0,4-5 0 16,2-8-2-1,8-4 1-15,5-2-1 0,8-3 0 16,7 3 1-16,3 2 0 16,7 5 2-16,1 6 0 15,4 4 1-15,-1 6-1 16,1 1 2-16,0 7-1 0,-4-1 0 16,-2 2-6-16,-6-4-12 15,-10-14-19-15,18 10 1 16,-18-10-2-16,0 0 8 15</inkml:trace>
  <inkml:trace contextRef="#ctx0" brushRef="#br0" timeOffset="176">8315 16869 8 0,'0'0'33'0,"25"17"0"16,-15-5-5-16,6 5-13 15,-1 4-3-15,4-3-6 0,-4-2-6 16,4-3-19-1,3 1-14 1,-13-14 0-16,8 0-1 16</inkml:trace>
  <inkml:trace contextRef="#ctx0" brushRef="#br0" timeOffset="177">8456 16849 40 0,'-10'19'37'0,"-11"-4"0"15,5 5-11-15,0 9-11 16,-8-5-8-16,5 0-4 16,6-2-10-16,-2-3-27 15,3-12-3-15,12-7 0 16,0 0 0-16</inkml:trace>
  <inkml:trace contextRef="#ctx0" brushRef="#br0" timeOffset="178">8887 16576 24 0,'10'22'32'0,"-4"-9"-3"0,10 0-13 15,8 2-3 1,2-10-4-16,7-1-1 0,-4-4-2 16,1-4-2-16,-4-6-1 15,-8-4-1-15,-9-7 0 16,-9 5 0-16,-7-5-1 31,-10 6 0-31,-9 5 0 0,-5 1 0 16,-5 9-1-16,-5 15 0 15,6 6 0-15,1 3 0 16,10 8 1-16,8 3 1 16,7-3 0-16,18 4 1 15,10-9 0-15,12-1 0 16,9-8 1-16,6-4 0 0,2-5-2 16,1-6-6-16,-2-10-31 15,-4 0-3-15,-9-20-1 16,3 0 0-16</inkml:trace>
  <inkml:trace contextRef="#ctx0" brushRef="#br0" timeOffset="179">9245 16260 36 0,'0'10'37'0,"0"-10"1"15,21 6-7-15,4-3-17 0,5-3-6 16,8 0-3-16,5 0-12 15,7 4-29-15,-7-15-1 16,5 2-1-16,-6-14 0 16</inkml:trace>
  <inkml:trace contextRef="#ctx0" brushRef="#br0" timeOffset="180">9997 15646 8 0,'0'0'29'16,"0"20"1"-16,-9 0-10 16,3 3-8-16,-3 9-3 15,2 2-2-15,2 4 0 16,2-1-1-16,6 0-1 0,5-5-1 31,8-1 0-31,0-11-1 0,8 0 0 0,-1-9-2 16,1-5-9-16,-2-6-16 15,2 0-9-15,-18-16-2 0,-6 16 1 16</inkml:trace>
  <inkml:trace contextRef="#ctx0" brushRef="#br0" timeOffset="181">9855 15831 27 0,'0'0'35'0,"9"10"-1"16,7-10-8-16,6 0-14 0,11 0-4 16,2 0-7-16,2 0-18 15,-1-3-17-15,6 8 0 16,-9-8 0-16</inkml:trace>
  <inkml:trace contextRef="#ctx0" brushRef="#br0" timeOffset="182">9766 16131 22 0,'0'0'34'0,"0"0"-2"16,27 11-11-16,4-11-5 16,12 0-4-16,8-6-2 15,10 6-4-15,1-5-1 16,1 1-5 0,-1-2-10-16,-7 6-19 15,-12-10-7-15,-5 7 0 16,-15-5 0-16</inkml:trace>
  <inkml:trace contextRef="#ctx0" brushRef="#br0" timeOffset="183">9904 16324 29 0,'22'0'33'16,"0"-8"0"-16,6 3-16 15,6 5-4-15,-1 0-4 31,5-3-3-31,-7 3-2 0,-2 0-5 16,-6 0-8-16,-6-5-10 16,-5-3-9-16,-1 5-5 15,-11-8-1-15</inkml:trace>
  <inkml:trace contextRef="#ctx0" brushRef="#br0" timeOffset="184">10078 16305 9 0,'-9'5'30'16,"9"-5"-4"-1,0 13-5-15,-3-3-5 0,3 7-4 32,-6-1-3-32,6 5-1 15,-2-1 0-15,4 4-1 0,-2-7-1 16,16 0 1-16,-5-8-2 15,8-1 0-15,3-8-3 16,-4 0-24-16,0-8-14 16,8 5-1-16,-10-13-1 15</inkml:trace>
  <inkml:trace contextRef="#ctx0" brushRef="#br0" timeOffset="185">10472 16716 10 0,'7'9'36'15,"4"-3"0"-15,9-9 0 16,2 0-18 0,12 3-7-16,-2 0-1 15,10 0-8-15,1 0-12 16,-3 4-21-16,-8-10-5 15,1 6 0-15,-14-4-1 0</inkml:trace>
  <inkml:trace contextRef="#ctx0" brushRef="#br0" timeOffset="186">10543 16852 29 0,'0'10'36'16,"0"-10"1"0,31 0-8-16,-5 0-15 15,1 0-5-15,4 0-4 16,3 4-17-16,3 1-23 16,-14-11-1-16,4 6 0 15,-14-13-2-15</inkml:trace>
  <inkml:trace contextRef="#ctx0" brushRef="#br0" timeOffset="187">11334 16644 14 0,'21'-15'30'0,"-5"-3"-2"16,5-3-14-16,4-3-4 15,0-2-1-15,3-3-2 16,-5-1-1-16,2 6 0 16,-9 0-1-16,-1 10 0 15,-8 5-2-15,-7 9 1 0,0 0 0 16,5 26-1-16,-10 1 0 15,3 13-1-15,-3 4 0 16,1 8 1-16,-1 4-1 16,0-2 0-16,2-3-1 15,3-8 0-15,3-6-7 32,-3-13-24-32,0-24-7 0,13 13 0 15,-13-28 0-15</inkml:trace>
  <inkml:trace contextRef="#ctx0" brushRef="#br0" timeOffset="188">12035 16453 18 0,'0'0'30'0,"0"0"-1"0,0 0-13 15,-16 4-6-15,-3 1-3 0,-2-5-4 16,-1 5-3 0,-6 0 1-16,-1-3-2 0,3-2 1 15,0 7-1-15,9-3 0 16,-1 5 0-16,5 5 0 16,3-4-1-16,3 5 2 15,4-2-1 1,-1 2 1-16,4-3-1 15,0-2 2-15,0-10-1 16,10 0 0-16,-10 0 2 16,19-14 0-16,0 10 1 15,-1-2 0-15,11 6 1 16,-7 5-1-16,9 9 2 16,-3 3 0-16,-6 11 0 0,-3 2-1 15,-12 4 1-15,-7 3-2 16,-8-1 1-16,-8-11-2 15,-8-4-1-15,-5-7-2 16,-2-6-3-16,3-8-5 0,0-4-5 16,6-7-10-1,11 2-10-15,1-8-2 0,10 17 2 16</inkml:trace>
  <inkml:trace contextRef="#ctx0" brushRef="#br0" timeOffset="189">12221 16699 42 0,'16'-3'40'15,"-4"3"1"-15,-12 0 0 16,10-9-23-16,-10 9-14 16,0 0-25-16,12 3-18 15,-12-3-1-15,0 0 0 16</inkml:trace>
  <inkml:trace contextRef="#ctx0" brushRef="#br0" timeOffset="190">12523 16713 26 0,'8'-11'33'0,"14"4"0"0,1-11-19 15,1-5-3-15,4-2-1 16,-4-3-3-16,5-2-2 15,-7-1-1-15,-1 4 0 16,-9 4 0-16,-3 13-1 16,-9 10 0-16,0 0 0 0,-12 16 0 15,3 10-1-15,-4 6-1 16,4 8-1-16,0 5 0 16,6-2 1-16,-3-1-2 15,6-4-4-15,6-2-12 16,1-4-20-16,-7-16 1 15,14 0-2-15,-14-16 6 0</inkml:trace>
  <inkml:trace contextRef="#ctx0" brushRef="#br0" timeOffset="191">13124 16495 2 0,'-12'-5'32'0,"-10"-4"0"16,3 13 0-16,-5 1-16 16,-1 4-6-16,3 10-3 15,1 3-3-15,5 7-1 16,0 1-1-16,10 6 0 16,6 2 0-16,6-2 0 0,6-2 0 15,11-8 1-15,6-8 0 16,7-7-1-16,1-6-1 15,3-12 1-15,-2-13 0 16,-5-6 0-16,-7-8 0 16,-8 3-1-16,-9-5 1 15,-12 4 0 1,-10 1-1-16,-9 4-4 16,2 5-24-16,-5 7-9 15,-4-8-2-15,7 9 0 16</inkml:trace>
  <inkml:trace contextRef="#ctx0" brushRef="#br0" timeOffset="192">13211 16235 49 0,'12'5'37'0,"7"-3"0"16,3-2-15-16,5-2-12 15,8 2-3-15,5 2-12 16,3 5-29-16,-12-13-2 0,10 6-1 15,-11-3-1-15</inkml:trace>
  <inkml:trace contextRef="#ctx0" brushRef="#br0" timeOffset="193">13768 16094 13 0,'-20'0'31'0,"4"19"-1"16,-3-4-10-16,-2 7-8 15,2 5-3-15,3 2-3 16,7 2-2-16,9-2 0 15,6 0 0-15,6-7-1 16,8-3 1-16,1-10 1 16,6-1-1-16,-5-8 0 0,-2-8 0 15,-8-4-1-15,-7 1 0 16,-8-3-1-16,-9-2-4 16,-6 4-16-16,-7-2-18 0,-7-4-1 15,-2 8 0 1,-6-8 3-16</inkml:trace>
  <inkml:trace contextRef="#ctx0" brushRef="#br0" timeOffset="194">11219 16157 32 0,'-12'39'32'0,"-16"9"-6"16,1 18-9-16,4 14-3 16,8 6-3-16,12 13-2 0,9-2-2 15,17 0-1-15,6-11-5 16,12-10-20-16,1-21-17 16,18-8 1-16,-10-23-1 15</inkml:trace>
  <inkml:trace contextRef="#ctx0" brushRef="#br0" timeOffset="195">14052 16213 28 0,'13'12'37'0,"-8"-2"1"16,4 12-4-1,9 13-16-15,-12 4-7 0,7 17-1 16,-10 5-2-16,-3 11-1 31,-9 0-3-31,-11-2-1 0,-7-4-1 16,-6-3-1-16,1-8-1 15,-2-14-2-15,4-4-7 16,1-12-29-16,5-13-3 16,11-3 0-16,-2-9-1 15</inkml:trace>
  <inkml:trace contextRef="#ctx0" brushRef="#br0" timeOffset="196">14583 16658 2 0,'0'0'32'0,"6"24"1"0,-6-24-4 15,26 13-13-15,4-6-4 16,7-7-3-16,1-5-2 16,0-6-2-16,-2-3-1 0,-7 0-1 15,-6-5-2 1,-12 0 1-16,-11 0-2 0,-20 1 1 31,-3 4-1-31,-12 6 0 0,0 8 0 16,-4 4-1-16,2 14 1 15,0 2 0-15,9 9 0 16,12 9-1-16,10 5 1 16,11-2 0-16,13 1 1 15,11-4-1-15,7-7 1 16,9-6-2-16,5-12-1 0,1-7-16 16,3-11-17-16,-8-21 0 15,2-3 0-15,-8-14 6 16</inkml:trace>
  <inkml:trace contextRef="#ctx0" brushRef="#br0" timeOffset="197">14990 16269 41 0,'17'-3'37'16,"8"7"0"-16,5-1-10 16,1-3-16-16,9 0-4 15,0 5-16-15,7 3-25 16,-13-13-2-1,5 14-1-15,-19-13 0 16</inkml:trace>
  <inkml:trace contextRef="#ctx0" brushRef="#br0" timeOffset="198">15817 15827 30 0,'0'0'32'0,"0"0"-1"0,-7 23-11 15,1-1-5-15,-1 6-7 31,1 6-3-31,2 3 0 0,4 3-2 16,4-3 0-16,5 0-1 16,7-9-1-16,2-5 1 15,4-4-4-15,-3-12-11 16,-3-11-21-16,5 4 0 16,-17-20-1-16,5 9 0 15</inkml:trace>
  <inkml:trace contextRef="#ctx0" brushRef="#br0" timeOffset="199">15694 16054 18 0,'0'0'34'0,"9"0"-1"15,8-1-1-15,4-4-18 16,1 1-6-16,6 4-11 0,1-7-26 15,8 11-3-15,-13-9-1 16,10 9-1-16</inkml:trace>
  <inkml:trace contextRef="#ctx0" brushRef="#br0" timeOffset="200">15582 16300 21 0,'0'0'34'16,"0"0"1"-16,11 0-11 16,13 0-6-16,5-5-4 15,16 5-3-15,8 0-2 0,9 0-2 16,1 0-2-16,2 0-4 15,-3 8-7-15,-6-8-17 16,-15 2-15-16,-1 3 0 16,-18-8 0-16</inkml:trace>
  <inkml:trace contextRef="#ctx0" brushRef="#br0" timeOffset="201">15885 16394 24 0,'0'0'11'0,"0"0"0"16,0 0 1-16,-10 12-2 16,10-12 0-16,-19 18-3 15,4-4 0-15,2-2-3 16,-2 3 0-16,2-1-1 15,6-2-1-15,1-2 2 16,6-10 0-16,6 12-1 0,7-7 1 16,3 1 1-16,0 0-1 15,4 1 0-15,1-4 0 16,-1 0-7-16,-4-3-10 16,0 0-14-16,2 0-5 0,-11-15 0 15,9 11 3-15</inkml:trace>
  <inkml:trace contextRef="#ctx0" brushRef="#br0" timeOffset="202">15965 16452 32 0,'0'0'23'0,"0"0"-3"15,0 0-4-15,0 0-5 16,7-9-3-16,-7 9-2 16,0 0-3-16,0 0-1 15,0 0-2-15,0 0 1 16,0 0 0 0,0 0-1-16,0 0 1 15,0 0 0-15,0 0 0 16,0 10 1-16,0-10 0 0,0 18 1 15,0-8 0 1,-7 3 1-16,7 7 0 16,-7 0-1-16,3 2 1 0,-3 1 0 15,3 1 0-15,-2-3 0 16,3-1 0-16,-3-6-1 0,6-4 2 16,0-10-1-16,0 0-1 15,0 0-1-15,0 0-8 16,0-10-32-16,0 10 0 15,0-19-1-15,0 19 1 16</inkml:trace>
  <inkml:trace contextRef="#ctx0" brushRef="#br0" timeOffset="203">16318 16881 44 0,'0'0'37'0,"0"0"1"0,9 6-9 16,-9-6-14-16,0 0-7 16,0 0-5-16,0 0-38 15,13 8-2-15,-13-8 0 16,0 0-1-16</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01-13T11:04:36.261"/>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definitions>
  <inkml:trace contextRef="#ctx0" brushRef="#br0">2224 8672 648 0,'-6'-7'314'0,"-9"-8"-103"15,-3 2-20-15,-7 5-44 16,-5 1-21-16,-4 8-54 15,0 6-22-15,-6 10-33 16,5 6-9-16,4 8-2 16,6 2 2-16,16 3-2 15,9 0-3-15,15-5-5 0,8-2-2 16,6-11 3-16,4-5 1 16,-3-9 5-1,-3-4 5-15,-6-7 9 16,-11-3 6-16,-4-5 12 0,-8-2 3 15,-15-1-1-15,-8 0-7 16,-23 9-16-16,-8 5-3 16,-4 19 7-16,5 12 7 15,16 13 7-15,10 5-3 16,14 0-11-16,9 2-9 16,12-2-4-16,8 1 2 0,10-5 0 15,1-5 3-15,11-11-1 16,2-6 0-16,8-8 0 15,3-4-1-15,-14-10-55 16,-5-2-100-16</inkml:trace>
  <inkml:trace contextRef="#ctx0" brushRef="#br0" timeOffset="172.4463">1624 8872 798 0,'4'-2'305'0,"8"1"-216"0,6 2-67 16,13 10-99-16</inkml:trace>
  <inkml:trace contextRef="#ctx0" brushRef="#br0" timeOffset="548.3563">2418 8952 812 0,'-5'-2'431'15,"-3"-8"-128"-15,-8 5-98 16,-4 2-37-16,-5 2-77 16,3 8-33-16,1 9-49 15,2 3-15-15,5 8-15 16,4 3-2-16,7 6 2 16,6 0 3-16,12 1 6 15,0-6 2-15,12-13 4 16,4-3 4-16,3-15 5 15,3-4 6-15,-8-8 23 16,-9-3 20-16,-13-1 19 16,-11-6 6-16,-15 6-15 0,-7 2-17 15,-12 4-28-15,4 6-29 16,8 3-146-16,5-1-156 16</inkml:trace>
  <inkml:trace contextRef="#ctx0" brushRef="#br0" timeOffset="753.1509">2495 8990 970 0,'6'1'405'0,"18"0"-221"16,5 1-59-16,11 0-22 15,10-1-22-15,2-1-30 16,5 0-15-16,-1-6-12 15,-9 0-10-15,-12 2-120 16,-11-2-105-16</inkml:trace>
  <inkml:trace contextRef="#ctx0" brushRef="#br0" timeOffset="909.0329">2745 8945 754 0,'1'2'404'0,"4"6"-84"0,1 1-79 15,3 6-72-15,1 6-27 16,-4 6-46-16,-1 4-20 16,-5 0-42-16,0-1-12 15,3-4-58-15,3-5-119 16</inkml:trace>
  <inkml:trace contextRef="#ctx0" brushRef="#br0" timeOffset="1402.1661">3054 9030 581 0,'0'-2'364'16,"4"2"6"-16,-4-2-90 15,0 2-101-15,0 0-47 0,-1 0-74 16,-1 0-29-16,0 9-23 16,-2 9 0-16,-1 38-6 15,4-30-1-15,4-1-3 16,3-5 1-16,2-6 3 16,10-3 0-16,0-15 9 15,5-3 3-15,-1-11 9 16,-6-5 4-16,0-3 1 15,-6 1 0-15,-6 2-2 16,-1 4 11-16,-4 9 2 16,0 7-9-16,0 6-15 15,-1 5-15-15,3 8-14 16,2 2 2-16,8 3 4 16,2-1 3-16,7-2 3 15,2-1 1-15,7-9 5 16,1-3 13-16,5-8 28 15,1-6 12-15,-9-9 53 16,-1-3 8-16,-13-6-2 16,-7 2-7-16,-6-1-51 0,-6 7-19 15,-6 3-68-15,3 4-94 16</inkml:trace>
  <inkml:trace contextRef="#ctx0" brushRef="#br0" timeOffset="1940.9693">4486 8648 989 0,'-23'0'427'0,"-24"10"-227"16,-3 6-73-16,1 21-81 15,8 11-17-15,14 17-22 16,14 4-4-16,13 4 0 16,9-5 3-16,26-12 10 15,6-3 14-15,22-20 29 16,6-10 10-16,-5-26 15 15,0-15 1-15,-8-18-5 16,-5-9-5-16,-2-11-15 16,-9-6-6-16,-13-11-10 15,-15 3-4-15,-33 2-8 0,-11 11-15 16,-24 21-41-16,-2 6-51 16,6 22-219-16</inkml:trace>
  <inkml:trace contextRef="#ctx0" brushRef="#br0" timeOffset="2159.8799">4495 8838 1224 0,'8'8'509'0,"18"10"-304"16,7 7-17-16,12 7-75 15,-1 6-20-15,-9 1-41 16,-7 5-15-16,-8 3-18 16,-2-2-3-16,4 4-137 15,-2-6-259-15</inkml:trace>
  <inkml:trace contextRef="#ctx0" brushRef="#br0" timeOffset="2460.2561">5045 9150 1262 0,'-1'4'544'15,"-1"3"-277"-15,-7 9-157 16,-1 7-49-16,2 8-32 16,7 4-11-16,3-1-15 15,8 3-1-15,1-12 0 16,1-3 0-16,4-7 1 16,0-7 0-16,1-3-14 15,-2-6-67-15</inkml:trace>
  <inkml:trace contextRef="#ctx0" brushRef="#br0" timeOffset="2601.0143">5038 9018 1105 0,'-1'-3'673'0,"-3"1"6"15,5 3-499-15,-1-1-73 16,0 0-161-16,0 0-177 15</inkml:trace>
  <inkml:trace contextRef="#ctx0" brushRef="#br0" timeOffset="3069.6031">5815 9027 992 0,'5'-2'406'0,"10"2"-245"16,7 0-56-16,14 5-46 16,2 0-9-16,8 5-15 15,1-2-2-15,-4-5-5 16,-1 1-5-16,-13-6-67 16,-6 0-70-16,-14-3-234 0</inkml:trace>
  <inkml:trace contextRef="#ctx0" brushRef="#br0" timeOffset="3226.0939">5999 9060 530 0,'-1'7'297'0,"4"9"-43"15,-1 2-34-15,3 5-44 16,4 2-26-16,-5 4-42 16,-2 0-26-16,-1-2-36 15,0 0-11-15,3-5-4 16,1-4-66-16,5-7-299 15</inkml:trace>
  <inkml:trace contextRef="#ctx0" brushRef="#br0" timeOffset="3507.1824">6371 9103 782 0,'-3'-6'438'15,"-8"-3"-61"-15,-3 1-122 16,-5 5-117-16,3 3-42 15,-2 0-65-15,6 5-29 0,0 7-22 16,2-1-6-16,4 11-3 16,4 0 3-16,9 6 5 15,8-2 5-15,10-3 7 16,4-8 3-16,2-9 6 16,2-6 5-16,-6-8 15 15,-2-5 14-15,-10-8 23 16,-9-4 11-16,-11 0 5 15,-12 2-15-15,-8 4-44 16,-8 2-70-16</inkml:trace>
  <inkml:trace contextRef="#ctx0" brushRef="#br0" timeOffset="4022.7989">7447 9085 641 0,'0'2'356'15,"-3"1"-58"-15,0 10-158 16,-5 2-28-16,-5 8-48 15,-3 5-17-15,-10-1-21 16,-7-1-2-16,-12-7-2 16,3-5 1-16,-3-10 0 15,8-4-4-15,14-7-6 16,7-5 0-16,13-6-4 16,3-3 8-16,5 3 28 15,8 0 5-15,6 11 18 16,7 5 0-16,8 14-16 0,3 8-4 15,-5 13-15-15,-1 2-8 16,-4 1-12-16,-6-4-24 16,3-7-176-16,-3-7-215 15</inkml:trace>
  <inkml:trace contextRef="#ctx0" brushRef="#br0" timeOffset="4341.1772">7510 9232 773 0,'0'2'409'0,"2"5"-71"32,4 4-158-32,7 3-65 15,5 2-27-15,7-4-26 16,-5 0-16-16,4-10-10 16,-2-5 0-16,5-11-5 0,-1-4-1 15,-1-9-2-15,0-1-1 16,-13-4 6-16,-9-1 4 15,-16-3-8-15,-12 5-15 16,-11 9-29-16,6 8-13 16,0 17-10-16,7 11 2 15,5 15 8-15,-2 9 2 16,13 6 3-16,6 10 4 16,10 7 8-16,4 3 3 15,4 6 8-15,-3-14 1 0,-6-5 4 16,-1-8-24-16,1-13-174 15</inkml:trace>
  <inkml:trace contextRef="#ctx0" brushRef="#br0" timeOffset="4568.9733">7927 9096 1285 0,'2'5'503'0,"3"11"-330"0,-1 9-92 0,9 13-48 16,2 11-5-16,8 10-14 15,1-2-3-15,-2-2 0 16,0-8 1-16,-7-15-83 16,1-6-103-16</inkml:trace>
  <inkml:trace contextRef="#ctx0" brushRef="#br0" timeOffset="4756.6404">8135 9063 1078 0,'-9'9'508'16,"-10"7"-190"-16,-10 17-188 0,1 11-40 15,-9 16-47-15,0 8-15 16,0 3-15-16,1 0-1 15,-1-11-91-15,12-3-102 16</inkml:trace>
  <inkml:trace contextRef="#ctx0" brushRef="#br0" timeOffset="9973.4635">11936 9214 665 0,'0'0'284'16,"3"2"-139"-16,9 0-40 15,13 8-58-15,9-2 6 16,14 1-14-16,4 1-10 0,-2-5-5 15,-5 2 1-15,-15-4-1 16,-5-2 2-16,-12-1 11 16,-10 0 12-16,-3-3 15 15,-10-1 0-15,-9 2-12 16,-5 0-14-16,-5 1-23 16,-3 1-7-16,8 2-16 15,10 4-8-15,2 3-13 16,12 6-4-16,8 9 5 15,3 5 5-15,7 9 14 16,4 2 3-16,4 1 34 16,2-4-74-16,7-10-48 15,0-8-9-15,5-16-32 16,3-3 76-16,-1-16 51 16,3-10 12-16,-2-6 35 15,-2-3 18-15,-5 4 44 16,-9 4 23-16,-12 6 32 0,-12 4 10 15,-9 5-36-15,-6 2-21 16,-10 4-57-16,0 3-25 16,-6 1-14-16,0 0-10 15,7 6-13-15,3 5-8 16,6 6-7-16,3 7-1 16,6 5 4-16,2 0 3 15,3-1 5-15,5-6 4 16,7-5 5-16,3-6 3 0,6-2 5 15,3-5 5-15,-1-6 6 16,0-2 3-16,-2-7 2 16,-5-9 0-16,-8-4-2 15,-3 0 2-15,-7 2-3 16,0 7-1-16,-2 7-12 16,-5 7-9-16,0 7-17 15,0 8-4-15,1 7 1 16,4 3 6-16,6 8 8 15,7-2 3-15,3-4 5 16,6-3-3-16,2-10 23 16,0-5 18-16,8-6 25 15,-8-2 23-15,-2-11 11 16,-1-1 4-16,-8-8 7 16,0 0-7-16,-6 2-18 0,-5-5-16 15,-7 6-30-15,-5-1-13 16,2 8-75-16,2 4-72 15</inkml:trace>
  <inkml:trace contextRef="#ctx0" brushRef="#br0" timeOffset="10583.949">13500 9317 341 0,'4'25'250'0,"3"12"4"16,-3 3-88-16,-1-4-26 16,-3-11-37-16,0-1-9 0,-4-17-6 15,2 0 0-15,-3-13-17 16,-3-6-4-16,-1-10-20 16,-1-6-6-16,5-5-4 15,5-3-6-15,12-1-1 16,4 1 10-16,10 9 3 15,3 4 1-15,2 10-3 16,-1 8-13-16,-8 8-9 16,-3 7 2-16,-13 15-4 15,-2 6 1-15,-1 16-5 16,-3 0-1-16,5-3-4 16,2-6 42-16,1-12-160 15,6-4-120-15</inkml:trace>
  <inkml:trace contextRef="#ctx0" brushRef="#br0" timeOffset="10880.6603">13836 9307 702 0,'-1'-7'427'15,"-2"0"0"-15,2 2-134 16,-1 7-139-16,-1 6-49 15,1 8-82-15,-1 7-17 0,2 7-1 16,4 3 2-16,2 2 0 16,5-3-2-16,6-3 1 15,0-8 0-15,4-8 13 16,1-6 14-16,0-14 34 16,-2-3 11-16,2-5 9 15,-5-7-7-15,-1-2-29 16,-2-3-11-16,-5-6-21 15,0 3-19-15,-5 4-116 16,0 3-90-16</inkml:trace>
  <inkml:trace contextRef="#ctx0" brushRef="#br0" timeOffset="11318.8822">14147 9273 1182 0,'5'-3'483'16,"7"4"-295"-16,0 3-84 15,-2 10-71-15,1 8-10 16,-5 10-12-16,-1 7 0 16,-4 1 6-16,-1 2 0 0,2-10-66 15,-1-6-44-15,2-9-75 16,3-10-40-16,-3-10 45 15,3-2 36-15,5-13 69 16,-1 0 36-16,4-4 18 16,1-3 4-16,1 3 3 15,0 2 5-15,0-1 22 16,-2 4 6-16,-4 4 48 16,-4 1 32-16,-6 6 8 15,-3 6-5-15,-8 3-38 16,0 6-29-16,-4 6-15 15,0 0 1-15,6 2-9 16,1 1-3-16,8 2-8 16,2 1-2-16,13-5 0 15,6 3-2-15,6-6-4 16,7-4 2-16,0 3-85 16,0-10-194-16</inkml:trace>
  <inkml:trace contextRef="#ctx0" brushRef="#br0" timeOffset="11632.3977">14568 9293 958 0,'0'-2'484'0,"-3"2"-179"0,5 8-174 15,1 5-54-15,2 14-59 16,3 6 0-16,3 7-2 16,1 2-2-16,1-7-4 15,1-6-2-15,-4-10 6 16,0-8 23-16,2-7 53 16,-4-4 22-16,3-11 23 15,6-7-11-15,0-8-39 16,-2-6-18-16,-4-6-30 15,-1 0 6-15,-7 2-157 16,6 9-112-16</inkml:trace>
  <inkml:trace contextRef="#ctx0" brushRef="#br0" timeOffset="12165.3841">14898 9311 985 0,'0'0'458'0,"-1"1"-239"16,-1 4-68-16,2-5-112 15,0 13-28-15,6 52-3 16,1-27 0-16,7-1 0 16,-1-6 2-16,5-7 2 15,0-8 9-15,2-10 33 16,2-4 20-16,0-6 16 16,0-4-2-16,-6-12-23 15,-5-2-18-15,-4-6-13 16,-4-4-6-16,-2 6-10 0,-1 1-5 15,-4 5-11-15,1 9-6 16,-1 9-16-16,4 8-4 16,-2 10-3-16,0 6 1 15,2 8 13-15,0 0 3 16,8 1 5-16,0-5 2 16,8-3 4-16,-2-5 16 15,-1-10 32-15,6-2 28 16,-5-11 44-16,1-4-3 15,6-4-16-15,-5-2-23 0,-1-6-44 16,-1-3-13-16,-5-4-32 16,0-3-40-16,-5 5-122 15,-2 5-114-15</inkml:trace>
  <inkml:trace contextRef="#ctx0" brushRef="#br0" timeOffset="12821.4728">15318 9299 686 0,'6'0'361'15,"6"0"-59"-15,11 3-152 0,8 2-64 16,9 1 5-16,4 1-9 15,-2-1-23-15,-2-5-4 16,-10-2-15-16,-9-3 1 16,-11-1 3-16,-6 2 5 15,-4-2 0-15,0 1-8 16,-4 1-19-16,3 3-12 16,0 0-21-16,-8 3-6 15,-9 4-6-15,-29 49 0 16,38-21 6-16,8 3 1 0,3-7 8 15,7-3 4-15,7-9 18 16,2-5 9-16,-1-7 20 16,5-4 16-16,-4-6 2 15,-2-9-4-15,5-3-12 16,-4-5-16-16,1 0-13 16,-1 5-6-16,-3 2-11 15,-3 9-7-15,-1 5-7 16,-1 6 0-16,-2 9 4 15,1 2 4-15,-2 2 7 16,-2 3 0-16,-2-7 6 16,1-4 1-16,-3-8 4 15,0-4 6-15,1-2 4 16,-1 1-2-16,0 0-7 16,0-1-9-16,20-20-7 15,30-29-1-15,-24 29 3 16,-1 4 1-16,-3 5-3 0,-3 7-2 15,-4 10 3-15,-3 5 3 16,0 10 5-16,-2 2 3 16,1 2-3-16,1 1-1 15,-6-6 1-15,-1-1-1 16,-3-3 16-16,0-4-36 16,0 4-199-16</inkml:trace>
  <inkml:trace contextRef="#ctx0" brushRef="#br0" timeOffset="13009.1198">15962 9154 1381 0,'-1'-3'548'0,"1"0"-395"16,1 3-67-16,-1 0-83 15,0 0-10-15,3 16-47 16,10 35-162-16</inkml:trace>
  <inkml:trace contextRef="#ctx0" brushRef="#br0" timeOffset="13431.374">16407 9590 1293 0,'0'1'621'0,"0"1"-237"0,1 1-90 0,-1-3-120 0,-1 0-50 15,1 0-66-15,0-1 0 16</inkml:trace>
  <inkml:trace contextRef="#ctx0" brushRef="#br0" timeOffset="18549.3119">16754 9041 675 0,'9'3'326'0,"16"1"-113"16,11 3-21-16,18-4-54 31,7-1-27-31,6 3-51 16,-6-7-20-16,-10 2-20 0,-5 1-1 0,-12 0-76 31,-3 4-99-31</inkml:trace>
  <inkml:trace contextRef="#ctx0" brushRef="#br0" timeOffset="18752.6648">16820 9211 667 0,'1'2'351'0,"3"1"-34"16,8 0-132-16,14 2-66 15,10 1-3-15,15 3-45 16,4 1-18-16,-4 0-22 15,-3 1 15-15,-7 1-148 16,-4-2-139-16</inkml:trace>
  <inkml:trace contextRef="#ctx0" brushRef="#br0" timeOffset="18940.1568">16833 9443 746 0,'-2'7'390'0,"-5"8"-118"16,12-1-114-16,7-1-25 15,17-4-36-15,12 1-7 16,14-4-28-16,-3-4-12 16,3 7-17-16,-5-3-95 15</inkml:trace>
  <inkml:trace contextRef="#ctx0" brushRef="#br0" timeOffset="19393.1432">17577 9252 876 0,'-8'1'419'16,"-8"-1"-178"-16,-3 8-100 15,0 2-35-15,4 4-60 16,2 5-25-16,7-1-24 16,6 2-8-16,3-2-6 15,6-3 2-15,10-1 7 16,1-5 5-16,4-1 8 0,-1-3 4 15,-9-5 3-15,-2 0 2 16,-12-6-2-16,-3 1-5 16,-6 1-6-16,-5 0-2 15,-4 2 1-15,-5 2 5 16,-6 0 10-16,4 7 3 16,3 3 4-16,4 1-3 15,11 6 10-15,6-3-1 16,9 4-1-16,4-2 4 15,11 1-16-15,0-1-1 0,-1-5-2 16,3 0 1-16,-4-7-9 16,0-4-53-16,-3-1-477 15</inkml:trace>
  <inkml:trace contextRef="#ctx0" brushRef="#br0" timeOffset="19541.5403">17510 9133 1261 0,'-1'-3'513'16,"0"-3"-346"-16,1 2-80 15,0 4-90-15,0 0-39 0,1 0-247 16</inkml:trace>
  <inkml:trace contextRef="#ctx0" brushRef="#br0" timeOffset="19869.5878">17728 9490 720 0,'15'5'381'16,"13"4"-109"-16,5-1-118 16,1-3-37-16,-2-6-52 15,-1 0-13-15,-5-6-17 16,-4-7 2-16,-7 2 3 15,-8-5-1-15,-10-6-9 16,-10-1-12-16,-12 0-21 16,-4 5-9-16,-3 10-8 15,3 8 0-15,3 10 2 16,5 6 1-16,3 11 13 0,7 6 3 16,6 2 5-16,3 3 5 15,3 3 8-15,2 0 5 16,1 2 20-16,-1-1 3 15,2-4-10-15,0-6-6 16,1-9-70-16,3-5-113 16</inkml:trace>
  <inkml:trace contextRef="#ctx0" brushRef="#br0" timeOffset="20541.4263">18250 9515 809 0,'-1'-10'416'16,"-4"-6"-137"-16,-3-2-92 15,-1-1-37-15,-5 4-58 16,-2-2-18-16,-1 6-35 15,-5 1-11-15,2 6-15 16,1 4-9-16,-1 8-8 16,5 6-4-16,0 2-2 0,5 3-2 15,9 1-5-15,1 1 2 16,11-3 5-16,2-1 3 16,7-6 7-16,1-4 3 15,4-5 7-15,-1-3 3 16,-5-7 2-16,-1-3 2 15,-4-1 0-15,-3 1-2 16,-6 6-4-16,-4-3-6 0,-1 8-14 16,-2 1-6-16,0 4-4 15,2-5 1-15,0 0 7 16,3 6 2-16,2 5 2 16,36 30 3-16,-17-37 4 15,0-3 3-15,3 0 8 16,-5-8 2-16,-4-2 3 15,1-4 0-15,-3-11-2 16,-2 5 0-16,-5-12 2 16,-6-4 2-16,-2-3-6 15,-1-3-2-15,3 12-9 16,-3 7-6-16,-1 13-7 16,1 7-2-16,0 12 5 15,9 11 6-15,-1 12 8 16,3 7 4-16,-3 8-3 15,-1 2 0-15,-4-2 2 16,-1-2 2-16,1 1 1 0,0-3 2 16,-3-1-2-16,1-3-1 15,1-10-1-15,-1-6-2 16,10-10-62-16,0-7-61 16</inkml:trace>
  <inkml:trace contextRef="#ctx0" brushRef="#br0" timeOffset="20724.4261">18581 9525 1084 0,'5'-3'439'0,"4"0"-285"0,6 1-52 15,13 4-70-15,0 1-11 0,7 1-51 16,-3-4-119-16</inkml:trace>
  <inkml:trace contextRef="#ctx0" brushRef="#br0" timeOffset="21122.2877">19022 9275 894 0,'-10'-2'452'0,"-1"-3"-158"16,-8 5-146-16,2 3-54 16,1 4-65-16,2 5-20 15,8 4-18-15,2 0-4 0,6 0-3 16,3-3 4-16,6-2 7 16,4 1 3-16,2-5 6 15,1 0 3-15,-2-7 5 16,-6-2 2-16,-4-4-14 15,-1-3-4-15,-12-1-14 16,1 1-6-16,-2 2 13 16,-7 3 0-16,0 4 0 15,-6 1-1-15,2 7 0 16,2 6 10-16,7 3 23 16,8 2 14-16,5 2 22 15,3-3 3-15,10-1 1 16,-1-2-5-16,7-1-12 15,1-6-10-15,-1-4-12 16,3-1 0-16,8-9-165 16</inkml:trace>
  <inkml:trace contextRef="#ctx0" brushRef="#br0" timeOffset="21567.8971">19849 9450 678 0,'4'-5'369'0,"3"-1"-76"15,-3 0-50-15,-1-8-85 16,-3 4-27-16,-6-7-35 16,-2 1-15-16,-6 1-7 15,-7-2-10-15,-3 3-13 16,-4 3-8-16,1 7-29 15,0 4-7-15,5 11-15 16,0 4-3-16,7 5 4 0,5 3-2 16,6 8-6-16,7-1 3 15,9 2 1-15,7-2 3 16,10-9 8-16,2-3 3 16,6-10-20-16,0-4-46 15,-4-9-250-15</inkml:trace>
  <inkml:trace contextRef="#ctx0" brushRef="#br0" timeOffset="21708.4944">19767 9213 1170 0,'-6'-6'549'0,"-6"-5"-252"0,3 5-80 16,6 3-154-16,5 4-49 16,7 4-43-16,2 2-73 15</inkml:trace>
  <inkml:trace contextRef="#ctx0" brushRef="#br0" timeOffset="22249.4381">20060 9312 874 0,'1'0'393'0,"3"1"-170"16,3 2-75-16,8 3-62 16,2 1-23-16,6-1-33 15,2 2-10-15,-1-5-5 16,-1 0 1-16,-5-5 3 16,-2-3 1-16,-3 1 3 15,-5 0 1-15,-6 1 2 16,-5 2-5-16,-6 1-9 15,-3 4-7-15,-6 1-10 16,1 5-2-16,-1 3-2 16,0 1 0-16,4 7-3 0,0 4 0 15,6 0 3-15,4 2 0 16,7 0 3-16,5-8 5 16,8 3 10-16,3-6 7 15,9-6 10-15,3-5-1 16,0-8 0-16,3-5-2 15,-3-6-2-15,0-6-1 16,-8-5-4-16,-1 3 1 0,-6-4 1 16,-3-1 0-16,-6 6-4 31,3 3-4-31,-10 8-10 16,0 8 1-16,1 7 3 0,-6 4 4 15,5 12 20-15,0 2 7 16,1 8 11-16,1 0 6 15,-2-1-1-15,7 0-7 16,-1-9-11-16,-1-6 24 16</inkml:trace>
  <inkml:trace contextRef="#ctx0" brushRef="#br0" timeOffset="23690.7786">2162 10519 295 0,'5'2'246'0,"3"-5"34"0,-1-3-18 15,-3 0-19-15,0-11-37 16,-3 4-28-16,-4-4-49 15,0 0-19-15,-6 3-41 16,-5 2-17-16,-1 4-32 16,-7 3-12-16,-2 8-10 15,-3 4-7-15,0 7-7 16,1 4-2-16,8 7-9 16,7 4 3-16,9 6 2 15,6-3 2-15,7-3 12 16,6-4 0-16,5-12 2 15,-2-7 3-15,5-12 5 16,-3-6 3-16,1-10 3 16,0 3 1-16,-8-5 1 15,-2-2 1-15,-10 7 3 0,0 0 5 16,-8 3 5-16,1 5 10 16,-5 6-5-16,4 5-11 15,2 9-7-15,2 8-12 16,1 9-3-16,4 8 3 15,1 15-4-15,1 4-1 16,3 8 2-16,1-3 10 16,-1-5 17-16,1-7 4 15,-2-9 9-15,-4-6-4 0,-1-12-6 16,-2-4-1-16,-1-7-4 16,0-8-37-16,2-4-188 15</inkml:trace>
  <inkml:trace contextRef="#ctx0" brushRef="#br0" timeOffset="24068.6051">2578 10213 889 0,'-6'1'416'16,"-12"5"-154"-16,-3 6-71 0,-5 3-84 15,-3 8-18-15,2 6-45 16,3 4-22-16,9 7-23 15,5 1-2-15,7 4-3 16,8-3 0-16,10 2 2 16,3-4 0-16,7-1 2 15,-1-4 2-15,4-11 0 16,-7-4-6-16,7-13-82 16,1-7-105-16</inkml:trace>
  <inkml:trace contextRef="#ctx0" brushRef="#br0" timeOffset="24365.1293">2751 10225 562 0,'2'2'372'15,"1"5"25"-15,1 2-121 16,-3 10-98-16,-1 5-41 16,-3 9-60-16,0 3-24 15,-1 1-27-15,2 0-5 16,4-1-8-16,2-4-4 16,5-2-2-16,0-5-4 0,4-4-1 15,3-1-1-15,7-9 1 16,5 1 2-16,0-9-33 15,3-2-53-15,-3-5-269 16</inkml:trace>
  <inkml:trace contextRef="#ctx0" brushRef="#br0" timeOffset="24615.6165">2670 10452 946 0,'7'-5'417'0,"14"2"-215"0,4 3-33 16,4 0-63-16,6 3-30 15,3-4-37-15,3 0-11 16,8 1-65-16,-3-2-108 15</inkml:trace>
  <inkml:trace contextRef="#ctx0" brushRef="#br0" timeOffset="24881.8518">3059 10228 834 0,'10'5'441'16,"6"2"-90"-16,10 12-204 15,0 4-22-15,4 12-46 16,1 0-14-16,-2 4-25 16,-6 1-4-16,-11-6-3 15,-9 4 2-15,-11-7 4 16,-6-4-1-16,-2 1-9 15,-5-7-19-15,4-5-85 16,1-3-77-16</inkml:trace>
  <inkml:trace contextRef="#ctx0" brushRef="#br0" timeOffset="25275.3043">3722 10362 753 0,'-3'1'449'0,"0"0"-57"16,0 0-179-16,1-1-57 31,2 0-84-31,0 0-25 0,0 0-31 0,0 0-1 31,19 5 1-31,37 8-7 16,-16-11-3-16,6 0 0 16,-3 2 19-16,-1-4-54 15,-12 0-141-15,-5 0-111 0</inkml:trace>
  <inkml:trace contextRef="#ctx0" brushRef="#br0" timeOffset="25621.8004">3744 10526 862 0,'-3'5'426'0,"-4"1"-146"0,3 0-65 15,-1-3-98-15,4-1-34 16,5-1-29-16,-4-1-6 16,0 0 4-16,13 2 6 15,46 8-8-15,-25-10-5 16,8 4-14-16,2 2-9 15,-8 1-10-15,-4 2 11 0,-5-3-107 16</inkml:trace>
  <inkml:trace contextRef="#ctx0" brushRef="#br0" timeOffset="27588.7586">4772 10142 593 0,'-7'-1'322'0,"-8"-1"-56"16,-9 7-49-16,-11 11-70 16,-3 7-31-16,-4 15-50 15,2 7-20-15,14 15-32 16,7 8-7-16,17 8-14 16,4-1-4-16,16-3 6 15,11-10 5-15,17-20 13 16,11-14 12-16,24-31 33 15,3-17 21-15,-3-25 30 16,-6-8 5-16,-21-10-14 16,-16-1-11-16,-22-2-19 15,-12 0-6-15,-24 6-12 16,-6 6-12-16,-12 13-29 16,-5 9-10-16,-1 15-59 15,1 4-41-15,8 13-141 0,6 1-221 16</inkml:trace>
  <inkml:trace contextRef="#ctx0" brushRef="#br0" timeOffset="27810.0144">4886 10401 1095 0,'6'12'490'0,"4"11"-250"16,8 6-66-16,2 6-87 15,5 1-38-15,3 8-30 16,-2 0-6-16,-3-1 2 16,-1-2-60-16,-5-8-291 15</inkml:trace>
  <inkml:trace contextRef="#ctx0" brushRef="#br0" timeOffset="28130.267">5282 10624 805 0,'1'0'451'0,"0"0"-69"0,1 5-203 16,-2-5-44-16,-1 5-48 16,0 18-15-16,-5 34-31 15,5-30-12-15,1 0-16 16,5-3-7-16,0-4-4 15,2-1 0-15,4-7-2 16,1-2 6-16,6-8-71 16,-1-4-79-16</inkml:trace>
  <inkml:trace contextRef="#ctx0" brushRef="#br0" timeOffset="28313.1418">5293 10474 1449 0,'0'0'588'16,"1"1"-393"-16,2 0-75 0,-3-1-74 16,0 0-89-16</inkml:trace>
  <inkml:trace contextRef="#ctx0" brushRef="#br0" timeOffset="62223.4018">5735 10533 664 0,'-3'1'345'0,"0"0"-113"0,3 2-126 16,0-3-30-16,0 0-30 15,2 2 8-15,26 7 25 16,33 1 11-16,-23-10-2 16,0-9-10-16,-9-1-20 15,-6-3-13-15,-1-2-14 16,-9 1-2-16,-5-1 3 0,-4 1 0 16,-13 0 1-16,-3 1 0 15,-12-2-12-15,1 5-5 16,-9 5-11-16,-6 2-5 15,1 15-7-15,-6 2-5 16,5 13-4-16,11 2-1 16,12 3 8-16,7 2 6 15,10 0 13-15,6 3 15 0,13-3 21 16,6-1 7-16,15-10 6 16,-1-7-5-16,2-11-17 15,-4-6-5-15,-9-10-56 16,1-2-84-16</inkml:trace>
  <inkml:trace contextRef="#ctx0" brushRef="#br0" timeOffset="62582.6766">5991 10108 968 0,'-2'-2'452'0,"-3"-6"-188"16,14 5-127-16,4 0-21 15,12 1-27-15,10 0-4 0,3 2-24 16,8 0-13-16,2-4-2 16,4 4-58-16,7-7-550 15</inkml:trace>
  <inkml:trace contextRef="#ctx0" brushRef="#br0" timeOffset="62991.9688">6599 9774 797 0,'-1'-6'471'0,"-1"-3"-75"0,1 4-176 16,1 5-57-16,0 5-87 15,0-5-37-15,-1 0-8 16,-1 20-3-16,-1 38-9 16,-3-20-2-16,-2 1-7 15,0-3-3-15,3 2-5 16,5-3-2-16,7-5-2 16,7 2 0-16,7-11-2 15,1-3 2-15,3-9 0 16,-3-8-19-16,-1-6-72 15,0-6-67-15</inkml:trace>
  <inkml:trace contextRef="#ctx0" brushRef="#br0" timeOffset="63179.3808">6449 9969 929 0,'2'1'465'0,"1"0"-128"16,11 0-172-16,7-1-23 16,12 4-45-16,6-1-25 15,1 2-33-15,3 1-1 16,1-4-122-16,2-2-117 16</inkml:trace>
  <inkml:trace contextRef="#ctx0" brushRef="#br0" timeOffset="63554.8123">7102 9733 658 0,'-1'0'450'0,"-3"3"17"16,-5 13-229-16,-1 8-50 15,-7 18-64-15,-5 7-18 16,0 9-43-16,0 1-13 15,-2 0-21-15,-2-6-7 16,4-4-4-16,0-3-4 16,2-12 0-16,2-4 0 15,6-13-6-15,1-8-32 0,14-6-107 16,1-7-72-16</inkml:trace>
  <inkml:trace contextRef="#ctx0" brushRef="#br0" timeOffset="64117.3183">7140 9940 924 0,'0'-1'504'16,"0"-1"-83"-16,0 10-253 15,6 4-56-15,4 16-52 16,3 4-12-16,-2 3-21 15,-3 5-4-15,-6 2-3 16,-4-1 0-16,-1-5-4 16,0-5 1-16,-2-14-61 15,1-5-37-15,0-12-77 0,-1-2-45 16,1-15 9-16,-3-6 32 16,0-13 79-16,-8-8 44 15,1-9 64-15,2 3 7 16,12 12 19-16,9 0 12 15,10 16 15-15,8 3 13 16,6 6 13-16,5 8-2 16,6 11-6-16,-6 2-10 15,-8 8-20-15,-9-1-9 16,-13 1-11-16,-7 0-4 0,-8 4-6 16,-1 0-4-16,-11 2-5 15,2-1-3-15,-7-8-14 16,1 0-14-16,6-10-19 15,2 1-7-15,10-3-10 16,3 0 5-16,8 0 5 16,-6-2 3-16,0 0 12 15,17-1 5-15,36-1 8 16,-27 8 3-16,1 6 12 16,-4 2 4-16,-3 6 1 15,-2-2 1-15,-2-1-5 16,-1-1-7-16,-1-4-128 15,1 0-164-15</inkml:trace>
  <inkml:trace contextRef="#ctx0" brushRef="#br0" timeOffset="64572.813">7879 10036 737 0,'-1'-6'386'0,"1"-3"-94"15,-4 0-44-15,-6-2-64 16,-6 3-21-16,-12-1-53 16,1 1-21-16,-7 9-49 15,1 6-22-15,-3 8-15 0,3 1-7 16,5 12-9-16,3-2-3 15,14 6 3-15,3 4 3 16,10-8 12-16,10 2 6 16,9-8 24-16,5-3 10 15,11-5 17-15,5-6 5 16,1-8-14-16,-2-6-7 16,-11-5-12-16,-7 2-4 15,-14 2-29-15,-2 1-47 0</inkml:trace>
  <inkml:trace contextRef="#ctx0" brushRef="#br0" timeOffset="71823.2533">8362 10616 454 0,'6'1'233'0,"17"-1"-60"16,8 1-85-16,12 0-57 15,7 3-9-15</inkml:trace>
  <inkml:trace contextRef="#ctx0" brushRef="#br0" timeOffset="72066.1771">8425 10738 839 0,'-2'4'408'0,"3"6"-145"0,5-2-76 16,11 0-18-16,15 0-37 15,4-1-25-15,8-3-54 0,2-1-21 16,-2-2-43 0,2 1-116-16</inkml:trace>
  <inkml:trace contextRef="#ctx0" brushRef="#br0" timeOffset="72550.9498">9538 10316 1062 0,'-15'-2'513'16,"-10"-3"-220"-16,-9 7-133 15,1 7-53-15,-2 15-79 16,5 6-23-16,4 16-22 16,3 7-3-16,7 2-2 0,7 3 1 15,11-3 0-15,8-3 2 16,12-6 3-16,6-8 9 16,15-18 17-16,9-11 15 15,14-20 31-15,2-10 21 16,-2-20 29-16,-5-6 0 15,-20-8-15-15,-11-5-17 16,-19 1-31-16,-14 4-7 16,-16 6-8-16,-14 10-10 15,-12 12-13-15,-1 4-27 0,6 9-94 16,10 5-60-16,12 7-200 16</inkml:trace>
  <inkml:trace contextRef="#ctx0" brushRef="#br0" timeOffset="72803.4654">9553 10541 916 0,'0'4'492'0,"0"9"-114"0,2 5-93 15,11 4-125-15,3 7-45 16,13 6-61-16,6 0-18 16,-1 4-20-16,-3-1-4 15,-11-6-1-15,-1-4-1 16,-5-2-65-16,0-3-83 16</inkml:trace>
  <inkml:trace contextRef="#ctx0" brushRef="#br0" timeOffset="73100.2671">9991 10729 1219 0,'-1'0'526'0,"-3"5"-285"16,0 3-59-16,-2 10-100 16,0 4-23-16,3 5-36 15,-1 2-10-15,7 2-8 16,2-2-3-16,8-4 0 16,0-4-1-16,2-12 1 0,2 1 11 15,0-10-66-15,2-2-65 16,-3-7-407-16</inkml:trace>
  <inkml:trace contextRef="#ctx0" brushRef="#br0" timeOffset="73241.3869">10031 10614 1306 0,'0'-2'577'0,"0"0"-310"16,3 2-89-16,-3 0-119 15,0 0-15-15,0 0-147 16</inkml:trace>
  <inkml:trace contextRef="#ctx0" brushRef="#br0" timeOffset="73834.879">8377 10604 454 0,'0'-3'337'0,"1"-1"45"0,4 1-51 15,-5 2-74-15,0-1-49 16,23 0-55-16,38-3-33 16,-23 5-58-16,1 5-11 15,0 1 6-15,-3-5-81 16</inkml:trace>
  <inkml:trace contextRef="#ctx0" brushRef="#br0" timeOffset="74693.8198">10495 10582 781 0,'1'2'329'0,"6"4"-170"16,2 2-22-16,14 5-5 15,5-5-9-15,10 4-18 16,7-5-8-16,-6-6-25 15,-1 1-15-15,-10-9-15 16,-9 0-2-16,-8-8 4 0,-7-1 2 16,-4-1-6-16,-2-3-3 15,-5 5-9-15,-7 0-6 16,-6 11-7-16,-13-2-3 16,-7 6-9-16,1 4-6 15,-3 4-11-15,8 9-5 16,9 8-2-16,2 0 2 15,11 6 1-15,4 2 6 16,10-1 15-16,8 3 7 0,13-2 20 16,9-1 7-16,13-5 1 15,4-4-2-15,-1-9-8 16,-4-5-9-16,-11-8-36 16,-5-4-57-16</inkml:trace>
  <inkml:trace contextRef="#ctx0" brushRef="#br0" timeOffset="75115.8739">10751 10237 1078 0,'0'-1'470'0,"2"0"-227"16,7-1-64-16,16 2-63 15,3 0-32-15,13 3-53 16,1 3-11-16,2 6-9 15,0-1-29-15,-1 1-298 16</inkml:trace>
  <inkml:trace contextRef="#ctx0" brushRef="#br0" timeOffset="75568.9527">11303 9980 907 0,'-1'-2'463'0,"1"0"-138"15,0 2-69-15,0 0-116 16,0 0-46-16,0 0-58 16,0 1-5-16,6 21-4 15,10 34-2-15,-16-25-8 16,1 3-3-16,-2 5-6 15,-6-2 0-15,3-4-2 16,4 1-2-16,-1-8 0 16,7-4-2-16,6-4-2 15,-1-7 0-15,12-3-46 16,-1-3-48-16,3-6-167 16,4-2-273-16</inkml:trace>
  <inkml:trace contextRef="#ctx0" brushRef="#br0" timeOffset="75771.9154">11152 10182 921 0,'2'1'436'0,"5"-1"-155"16,4 0-68-16,13-1-90 15,6 1-17-15,6 4-45 16,2-2-25-16,1 1-21 16,-1-1-72-16</inkml:trace>
  <inkml:trace contextRef="#ctx0" brushRef="#br0" timeOffset="76225.081">11792 9941 716 0,'1'-8'426'0,"-2"-6"-24"16,2 6-89-16,-6 6-130 15,1 8-53-15,-1 13-84 16,-3 7-29-16,-5 16-9 16,-3 3 3-16,-4 11-1 15,-4 4 0-15,-5-1-1 16,0 4-1-16,4-11 0 16,1-5 0-16,13-16-2 15,5-4 0-15,6-15-49 16,7-6-69-16</inkml:trace>
  <inkml:trace contextRef="#ctx0" brushRef="#br0" timeOffset="76662.1931">11950 10120 842 0,'0'2'434'16,"0"3"-115"-16,-1 6-143 15,0 3-37-15,-2 10-35 16,0 3-18-16,2 3-34 15,-2 1-13-15,2-4-19 16,1 0-3-16,-2-8 1 16,3-6 1-16,-1-7-22 15,0-6-42-15,1-6-206 16</inkml:trace>
  <inkml:trace contextRef="#ctx0" brushRef="#br0" timeOffset="77085.3422">11836 10137 595 0,'-3'-1'344'0,"3"0"-69"16,2 0-52-16,-2 0-63 0,0 1-16 16,16 0-6-16,41 3-14 15,-21 0-36-15,2 1-23 16,4-3-28-16,-4-1-7 16,-4-2-20-16,-6-2-78 15</inkml:trace>
  <inkml:trace contextRef="#ctx0" brushRef="#br0" timeOffset="77835.1704">11964 10282 523 0,'-2'-4'268'0,"0"2"-93"16,-1-4-46-16,-1 1-74 16,2 4-27-16,1-2-28 15,1 1-4-15,0 1-1 16,0 0 3-16,0 0-10 16,0 0-16-16,0 0-30 15,0-1-3-15,0 1 13 16,0 0 14-16,0 0-18 15,0 0-15-15,0 0-1 16,0 0 3-16,0-1 78 16,0 1 46-16,0 0 53 15,0 0 25-15,0 0 22 16,0 0-4-16,0-1-15 16,0 1-17-16,0 0-27 15,0 0-19-15,0 1-27 16,-1 0-3-16,-4 16-15 0,-10 35-4 15,9-25-7-15,1 0-6 16,3-3 5-16,4-2 7 16,7-5 14-16,5 2 6 15,3-3 2-15,8-3-4 16,4-4-9-16,-1-1-2 16,-4-7-7-16,-6 0-1 15,-8-1 16-15,-6-12-45 16</inkml:trace>
  <inkml:trace contextRef="#ctx0" brushRef="#br0" timeOffset="80492.3493">12412 10869 647 0,'12'0'354'0,"11"5"-60"0,-3 8-37 16,-8 8-33-16,-10 4-21 15,-11 7-47-15,-11-1-28 16,-7-2-59-16,0-4-33 15,8-17-167-15</inkml:trace>
  <inkml:trace contextRef="#ctx0" brushRef="#br0" timeOffset="80851.6405">13014 10579 683 0,'6'3'359'15,"12"2"-69"-15,11-1-82 16,10 1-58-16,5-3-34 16,3-2-56-16,-4 0-20 0,-3-1-20 15,-3 0-24-15,-6 1-120 16,-3-1-100-16</inkml:trace>
  <inkml:trace contextRef="#ctx0" brushRef="#br0" timeOffset="81132.8429">13242 10589 785 0,'0'0'373'0,"0"7"-124"16,1 2-57-16,-1 5-51 15,1 6-22-15,-4 3-48 16,1 4-17-16,-3 5-26 16,3 2-8-16,4 1-13 15,4-4-2-15,10-6 0 16,4-9 1-16,7-11 5 0,3-6 4 15,-1-11 2-15,-4 0 6 16,-6-1-150-16</inkml:trace>
  <inkml:trace contextRef="#ctx0" brushRef="#br0" timeOffset="81414.4282">13715 10639 978 0,'2'0'432'0,"5"1"-189"16,2 0-54-16,5 1-69 15,5 3-10-15,8 1-45 16,6 1-19-16,1 1-24 16,1 0-5-16,-4-1-64 15,-5 0-98-15</inkml:trace>
  <inkml:trace contextRef="#ctx0" brushRef="#br0" timeOffset="81633.1934">13737 10752 1116 0,'4'4'482'0,"6"3"-244"16,7 1-30-16,15 1-51 15,3 0-22-15,11 0-50 16,-5-1-25-16,-3-2-34 15,-3-3 15-15,-5-2-152 16,-4-2-249-16</inkml:trace>
  <inkml:trace contextRef="#ctx0" brushRef="#br0" timeOffset="81914.3101">14324 10393 576 0,'1'0'387'16,"3"0"21"-16,0 19-193 0,-1 5-42 16,3 16-54-16,-1 4-23 15,-2 1-38-15,2 2-12 16,-4-3-18-16,-1-1-6 15,-1-1-9-15,-2-3-2 16,3-4-5-16,3-5-1 16,0-12-44-16,1-5-66 0,0-11-257 15</inkml:trace>
  <inkml:trace contextRef="#ctx0" brushRef="#br0" timeOffset="82304.9044">14307 10416 799 0,'11'-14'394'0,"15"-11"-113"16,5 5-65-16,7 18-54 15,4 9-42-15,4 17-65 16,0 8-14-16,-8 5-22 15,-4 3-4-15,-18-6-6 16,-9 0 0-16,-18-1-2 16,-7-1 0-16,-19-5 0 15,-4-3-2-15,0-11-20 0,-1-6-7 16,12-7-7-16,4-5 0 16,9-1 18-16,5 0 5 15,11 2-1-15,5-1 5 16,10 3 10-16,4 2 11 15,6 6 16-15,3 4 2 16,5 7 4-16,-2 4 1 16,2 6 0-16,-3 0-2 15,-4 0-13-15,-3-4-7 0,-3-7 2 16,0-6-55-16</inkml:trace>
  <inkml:trace contextRef="#ctx0" brushRef="#br0" timeOffset="82820.9077">15212 10516 826 0,'0'-8'410'0,"0"-10"-128"16,-1 3-48-16,-8 3-72 16,-2 1-33-16,-9 2-57 15,-4 3-13-15,-9 6-27 16,-3 3-9-16,-8 15-10 16,-1 5-5-16,3 10-7 15,5 6-1-15,12 1-3 16,9 3 0-16,14 3-1 15,6-5 2-15,22 3 3 16,9-6 5-16,14-9 6 16,11-1 1-16,-4-16 2 15,-3-8 0-15,-2-8-2 16,-12-9-15-16,-8-4-103 16,-7 0-101-16</inkml:trace>
  <inkml:trace contextRef="#ctx0" brushRef="#br0" timeOffset="83128.0793">15622 10862 1467 0,'0'0'625'0,"0"0"-357"0,-1 1-112 0,1-1-17 16</inkml:trace>
  <inkml:trace contextRef="#ctx0" brushRef="#br0" timeOffset="101969.7011">16126 10852 661 0,'1'5'303'0,"11"0"-104"16,4-6-5-16,10-20-7 15,10-10-8-15,5-18-25 16,1-9-14-16,3-3-13 16,-4-6-18-16,-9 1-42 0,-3 4-17 15,-13 9-35-15,-6 10-4 16,-12 18-3-16,1 8-2 15,-5 13-20-15,1 5-13 16,2 20-13-16,3 9-2 16,8 20 14-16,7 6 12 15,7 7 12-15,3-2 4 16,0-7-2-16,0-2-21 16,-4-13-31-16,-3-3-17 0,-7-14-11 15,-2-5-2-15,-1-9-90 16,-2-8-114-16</inkml:trace>
  <inkml:trace contextRef="#ctx0" brushRef="#br0" timeOffset="102141.544">16360 10670 765 0,'13'1'349'0,"21"4"-150"15,4 3-52-15,7 4-60 16,-5 2-24-16,-10-1-31 0,-8 1-32 16,-15-4-257-16</inkml:trace>
  <inkml:trace contextRef="#ctx0" brushRef="#br0" timeOffset="102282.1361">16217 10621 1115 0,'-4'-2'498'0,"1"-3"-258"16,2 1-89-16,1 3-100 16,0 1-42-16,19 3 33 15,42 12-117-15</inkml:trace>
  <inkml:trace contextRef="#ctx0" brushRef="#br0" timeOffset="102595.1524">16808 10768 702 0,'7'1'399'15,"18"4"-47"-15,6 0-118 0,10-1-96 16,4 0-41-16,-7-5-51 16,-1-3-8-16,-13-7-5 15,-7-6 2-15,-5-3 9 16,-11-2 5-16,-13-3-5 15,-6 4-9-15,-14 6-21 0,-2 8-13 16,1 13-11-16,3 5-4 16,6 8-2-16,4 3-1 15,8 3 2-15,4 7 1 16,8 0 4-16,3 2 3 16,6 0 6-16,1-2 1 15,3-8 4-15,1-4 4 16,-2-7-125-16,0-8-227 15</inkml:trace>
  <inkml:trace contextRef="#ctx0" brushRef="#br0" timeOffset="102891.9451">17391 10714 1002 0,'-2'3'456'0,"-6"6"-214"15,-5 5-77-15,-7 5-79 16,-6-2-32-16,1-2-28 16,1-4-4-16,4-8-25 15,4-7-17-15,4-10-18 16,3-4-4-16,9-3 9 16,1-1 9-16,7 4 32 15,4 3 15-15,1 9 24 16,3 6 9-16,1 13-2 0,1 4-2 15,2 10 1-15,0 1-2 16,3 6-16-16,1-2-7 16,6-4-59-16,2-4-99 15</inkml:trace>
  <inkml:trace contextRef="#ctx0" brushRef="#br0" timeOffset="103344.9664">18226 10666 875 0,'-5'5'360'0,"-3"8"-216"16,7 5-41-16,8 7-31 16,7 3-4-16,6 2 14 15,4-1 1-15,5-8 9 16,1-5-2-16,11-16-4 16,-4-9-6-16,6-19-18 15,-2-8-9-15,-10-15-17 16,-2-3-2-16,-16-9 3 15,-11-5-4-15,-11 0-14 0,-8 7-10 16,-13 22-18-16,-10 12-6 16,-6 25-1-16,-1 5 0 15,8 10 4-15,11 3-1 16,14 1-8-16,10 1-3 16,12-2 1-16,9-1 2 15,15 3 9-15,6-1 2 0,8 4-74 16,2 1-101-16</inkml:trace>
  <inkml:trace contextRef="#ctx0" brushRef="#br0" timeOffset="103719.8732">19028 10543 672 0,'-10'-5'382'0,"-10"-5"-42"15,3 7-138-15,-5 3-106 16,4 1-40-16,1 9-53 16,0-2-7-16,10 4-6 15,6 1 1-15,6 0 3 16,4-2 1-16,5-7 3 16,0-2 2-16,5-2 6 0,-4 0 4 15,-4 2 8-15,-7-2 5 16,-14-4-3-16,-4 4-4 15,-15 0-10-15,-1 4-5 16,-1 4 3-16,-1-1 6 16,9 6 7-16,3 2 2 15,9 2 3-15,8 1-3 16,10 0 2-16,5 1 2 16,10-3 5-16,2-1 1 15,4-5-4-15,1 0-2 0,-5-7-11 16,-4-4-66-16</inkml:trace>
  <inkml:trace contextRef="#ctx0" brushRef="#br0" timeOffset="103860.4685">18951 10371 1329 0,'-2'-6'493'16,"-3"0"-372"-16,9 6-179 15,7 3-160-15</inkml:trace>
  <inkml:trace contextRef="#ctx0" brushRef="#br0" timeOffset="104251.2874">19096 10483 793 0,'10'-28'342'0,"12"-27"-183"0,4 0-6 16,8 15 14-16,1 13-4 15,0 19-14-15,-4 12-22 16,-8 24-66-16,-5 14-13 0,-7 19-9 16,-1 6 0-16,-4 1-5 15,-1-5-3-15,3-7-14 16,0-4-3-16,2-10-2 15,2-8 1-15,1-12 2 16,0-9 1-16,-4-14 17 16,-6-12 3-16,0-11 1 15,-1-5-2-15,-8-4-20 16,1 0-24-16,-12 9-20 16,-6 9-9-16,-6 16-8 15,-7 10 18-15,-2 8 14 16,1 1 7-16,9-3 2 15,8 3 23-15,12-8-165 16,8 1-139-16</inkml:trace>
  <inkml:trace contextRef="#ctx0" brushRef="#br0" timeOffset="104922.7141">19915 10797 757 0,'0'-6'370'0,"3"-9"-135"16,-1 2-38-16,-7-2-54 16,-1 1-33-16,-10-1-32 15,-1-2-7-15,-5 1-17 16,-5 1-5-16,1 7-17 15,-2 4-12-15,3 7-12 16,2 5-3-16,4 7-7 16,3 2-3-16,10 4-4 15,6 0 0-15,8-4 5 16,7-1 2-16,9-6 5 16,1-3 4-16,5-7 6 15,2-3 4-15,-2-8 1 16,0-4 1-16,-9-1-1 15,-8-3 0-15,-7 4-3 16,-2 1 2-16,-2 7-4 16,1 4-3-16,-3 3-11 15,-2 0-5-15,1 0-7 0,1 0 1 16,0 0 4-16,3 12 1 16,15 34 3-16,-8-31 0 15,4 0 4-15,3-3 4 16,0-8 7-16,5-2 4 15,-1-8 8-15,0-5 4 16,-1-7 4-16,-4-4 0 16,-3-7-4-16,-2 2-4 15,1 1-10-15,-3 4-6 0,-3 11-2 16,-3 4-2-16,-3 9-1 16,0 9 3-16,0 9-1 15,0 7 1-15,0 7 1 16,0 6-1-16,2 7-3 15,1 1 1-15,1 1-1 16,3 1 0-16,-1-11 1 16,0-6 1-16,-2-9 1 15,-1-5 3-15,-1-7-69 16,-2-7-76-16</inkml:trace>
  <inkml:trace contextRef="#ctx0" brushRef="#br0" timeOffset="105078.9271">20216 10819 1048 0,'1'-2'482'0,"5"0"-218"0,5 0-113 16,11 2-97-16,2 0-29 16,8 2-47-16,0-2-91 15</inkml:trace>
  <inkml:trace contextRef="#ctx0" brushRef="#br0" timeOffset="105523.9632">20704 10593 1104 0,'-13'-3'468'16,"7"2"-277"-16,0 1-68 0,-27-1-79 16,5 2-21-16,6 9-16 15,18 4-4-15,6 2-3 16,3 1 1-16,11-1 6 15,-1-4 2-15,3-4 5 16,1 2 1-16,-4-9 6 0,-4 2 2 16,-6-4 17-16,-5-2-1 15,-14-2-9-15,-6 3-3 16,-8 2-18-16,-6 2-3 16,3 6-4-16,7 1-2 15,6 5-7-15,6 2-2 16,12 4 2-16,0-2 7 15,15 1 26-15,6-2 14 16,7-2 25-16,5-1 2 0,-1-3-18 16,2-1-10-16,-5-2 57 15</inkml:trace>
  <inkml:trace contextRef="#ctx0" brushRef="#br0" timeOffset="106942.686">2446 11720 914 0,'-19'-7'463'0,"-22"1"-138"15,-7 5-81-15,-4 12-113 16,2 15-36-16,9 17-64 16,7 10-11-16,12 14-13 15,14 5-14-15,11 9-6 16,11 1 3-16,20-3 3 16,2-9-1-16,19-23-1 15,7-14 0-15,12-28 5 16,-1-13 5-16,-5-29 38 15,-6-14 19-15,-20-17 30 0,-6-2 6 16,-22 0-17-16,-15-1-14 16,-24 12-28-16,-10 2-12 15,-11 15-27-15,1 11-14 16,-1 12-57-16,2 7-52 16,13 10-194-16</inkml:trace>
  <inkml:trace contextRef="#ctx0" brushRef="#br0" timeOffset="107208.7769">2443 12066 1362 0,'6'6'515'0,"7"8"-370"16,7 4-80-16,13 19-37 15,-2 3-2-15,-1 10-8 16,-1 4-3-16,-7-6-2 0,-4-1-2 16,-9-9 2-16,-3-5 3 15,-3-8-172-15</inkml:trace>
  <inkml:trace contextRef="#ctx0" brushRef="#br0" timeOffset="107474.6008">2895 12222 1048 0,'2'6'441'0,"1"14"-247"16,-4 0-48-16,1 10-63 15,-2 0-24-15,4 0-39 16,3 1-9-16,7-5-7 16,-3-3-3-16,4-8-1 15,1-5 1-15,2-6 9 16,3-2-21-16,1-5-273 15</inkml:trace>
  <inkml:trace contextRef="#ctx0" brushRef="#br0" timeOffset="107630.9396">2907 12097 1263 0,'0'-5'582'0,"1"2"-254"15,2-3-221-15,5 2-55 16,5 4-123-16,1 0-333 16</inkml:trace>
  <inkml:trace contextRef="#ctx0" brushRef="#br0" timeOffset="108199.389">3367 12171 766 0,'1'1'361'0,"8"2"-106"16,11 3-125-16,12-3-45 15,3-1-15-15,3-7-25 16,-5-2-11-16,-5-4-3 16,-6-4-2-16,-5 3 4 15,-6-2 5-15,-8 3 6 16,-3-2 11-16,-11 1 11 16,-2-1-4-16,-7 7-9 15,-4-1-16-15,1 8-26 16,-5 3-12-16,-1 5-19 15,4 7-5-15,1 9-3 16,3 5 8-16,10 10 17 16,10 2 7-16,12-1 12 0,6-3 1 15,9-3 0-15,3-5 4 16,4-7 1-16,0-4 1 16,2-13-1-16,-2-5-3 15,4-13-60-15,-2-6-31 16</inkml:trace>
  <inkml:trace contextRef="#ctx0" brushRef="#br0" timeOffset="108483.9647">3604 11796 1223 0,'8'0'479'0,"13"0"-315"0,7 5-46 15,12 4-53-15,2 0-11 16,6 0-29-16,0-3 1 15,2-5-452-15</inkml:trace>
  <inkml:trace contextRef="#ctx0" brushRef="#br0" timeOffset="108905.7512">4124 11436 817 0,'0'0'501'0,"-1"2"-12"15,1 7-323-15,0 5-62 16,-1 11-57-16,-3 2-3 16,-1 8-14-16,-1 3-7 15,-3 3-12-15,4 2-3 16,5-3-4-16,6-1-2 15,9-8-3-15,0-4-1 16,8-9 2-16,-1-8 1 16,2-5 3-16,-1-6-3 0,1-8-119 15,-3-4-217-15</inkml:trace>
  <inkml:trace contextRef="#ctx0" brushRef="#br0" timeOffset="109093.2121">3973 11656 1213 0,'5'0'476'0,"5"2"-298"16,7 4-65-16,17 0-37 15,2-1-11-15,10-3-36 16,2 1 7-16</inkml:trace>
  <inkml:trace contextRef="#ctx0" brushRef="#br0" timeOffset="109546.7319">4643 11360 949 0,'-1'-3'486'0,"0"-1"-195"16,-3 7-87-16,3-3-99 16,-6 22-43-16,-19 54-2 15,5-23 7-15,-3 10-13 16,3 6-11-16,-1 2-9 0,0-1-5 15,-1-12-9-15,1-5-2 16,5-13-7-16,2-7-1 16,4-8-2-16,1-8-2 15,7-12-54-15,5-4-50 16,11-10-183-16</inkml:trace>
  <inkml:trace contextRef="#ctx0" brushRef="#br0" timeOffset="110110.8497">4709 11602 725 0,'0'3'372'0,"0"-1"-97"15,5-2-83-15,-5-1-93 16,18 0-13-16,55-2-29 16,-23 3-15-16,-2 2-18 15,-4-1-3-15,-10 3-4 16,-3 1-1-16,-12 0-49 15,-4 0-94-15</inkml:trace>
  <inkml:trace contextRef="#ctx0" brushRef="#br0" timeOffset="110692.7264">4908 11611 787 0,'0'0'422'0,"0"1"-103"16,-1 6-154-16,1-7-47 0,0 1-48 15,2 21-10-15,2 36-15 16,-10-25 1-16,-2 1 3 15,1 1 2-15,1-5-3 16,4-2-2-16,4-8-4 16,4-4-2-16,10-6 1 15,5-3-2-15,3-7-9 16,5-4-3-16,-3-7-18 16,3-6-35-16</inkml:trace>
  <inkml:trace contextRef="#ctx0" brushRef="#br0" timeOffset="112374.5577">5355 12119 903 0,'6'1'405'0,"-1"1"-140"16,17 1-170-16,4-3-30 15,11 3-13-15,12 1-15 16,2-4-22-16,1 0-1 15,-7-2-35-15,-7-1-54 16,-9 5-261-16</inkml:trace>
  <inkml:trace contextRef="#ctx0" brushRef="#br0" timeOffset="112640.1192">5458 12246 976 0,'-3'0'460'0,"-4"1"-186"16,3 1-82-16,4-2-84 15,0 0-25-15,0 0-24 16,17 6 1-16,46 12-4 15,-28-13-12-15,8-1-22 0,2-4-2 16,-5 1-31-16,1 0-72 16</inkml:trace>
  <inkml:trace contextRef="#ctx0" brushRef="#br0" timeOffset="113089.3704">6483 11963 891 0,'9'-9'416'0,"4"-13"-180"16,1-4-38-16,-3-9-61 15,0-3-13-15,-3 1-19 16,2 1-16-16,-5 4-33 0,-3 6-20 15,-2 7-28-15,0 6-4 16,-2 12-15-16,-1 2-5 16,1 11-11-16,-1 4 0 15,3 13 10-15,1 9 5 16,7 12 13-16,0 4 4 16,2 5 2-16,-2-5 2 15,-2-12-1-15,0-2-29 16,-2-17-171-16</inkml:trace>
  <inkml:trace contextRef="#ctx0" brushRef="#br0" timeOffset="113323.8152">6259 12207 1121 0,'8'0'468'16,"13"3"-267"-16,18 0-84 16,7-1 9-16,19 2-42 15,1-5-21-15,9 1-34 16,9 0-11-16,3-6-8 16,0 3-15-16,-17 1-97 15,-12 2-71-15,-25 8-390 16</inkml:trace>
  <inkml:trace contextRef="#ctx0" brushRef="#br0" timeOffset="113683.0039">6529 12375 1077 0,'3'0'510'0,"-1"1"-213"16,0 5-52-16,-2-6-87 15,-1 0-38-15,-4 24-38 16,-12 33-25-16,5-30-24 15,2-1-10-15,7-3-18 16,3-3-5-16,6-1-6 16,7-4-5-16,11-6 3 15,6 0 1-15,4-4 4 16,0-2 4-16,0 0-55 16,-1-6-55-16,-4-1-189 15</inkml:trace>
  <inkml:trace contextRef="#ctx0" brushRef="#br0" timeOffset="113917.3078">6719 12393 1070 0,'0'7'530'0,"0"2"-170"16,-1 8-178-16,0 5-52 15,1 10-47-15,1 7-24 16,4 13-11-16,-5 3 4 15,-3 1 4-15,1 5 2 16,-3-8-10-16,4-7-11 16,1-12-19-16,0-9-4 15,3-12-5-15,-3-3-3 16,0-10-102-16,2-3-344 0</inkml:trace>
  <inkml:trace contextRef="#ctx0" brushRef="#br0" timeOffset="114527.5199">7552 11717 941 0,'-25'2'439'15,"-16"4"-180"-15,1 14-155 16,0 13-33-16,7 17-42 15,5 10-9-15,16 11-12 16,1-1-4-16,20 3-4 16,9-6 1-16,7-12 10 15,10-4 6-15,15-26 15 16,8-15 5-16,17-21 14 16,10-18 12-16,-7-19 10 15,-7-10-2-15,-19-7-7 16,-15-3-6-16,-28-1-13 15,-9 2-4-15,-25 6-11 16,-10 9-10-16,-17 21-20 0,-11 8-10 16,-5 17-56-16,-4 6-36 15,17 5-98-15,7 3-96 16</inkml:trace>
  <inkml:trace contextRef="#ctx0" brushRef="#br0" timeOffset="114777.4959">7604 11971 878 0,'5'7'471'0,"6"6"-106"16,6 7-122-16,7 8-94 15,4 2-47-15,6 14-50 16,1 5-11-16,-10-2-22 16,0-1-6-16,-10-10 6 15,0-5-32-15,0-10-533 16</inkml:trace>
  <inkml:trace contextRef="#ctx0" brushRef="#br0" timeOffset="115089.8857">8069 12202 997 0,'-3'7'477'0,"-6"8"-184"16,4 3-115-16,-2 3-107 16,2 2-29-16,5 2-29 15,0-1-6-15,3-1-5 16,4-5-2-16,3-1 1 16,3-1-1-16,1-10 4 15,1 1 3-15,1-10-49 16,-1-4-54-16</inkml:trace>
  <inkml:trace contextRef="#ctx0" brushRef="#br0" timeOffset="115262.0075">8103 12052 1551 0,'1'5'634'0,"2"-3"-417"0,-2 1-84 16,-1-3-101-16,0 0-16 15</inkml:trace>
  <inkml:trace contextRef="#ctx0" brushRef="#br1" timeOffset="123126.8924">3156 11436 608 0,'4'-9'302'0,"3"-3"-122"16,-6 7-68-16,-14 29-91 16,-16 25-21-16,-35 43-14 15,-27 33 5-15,-37 54 9 16,-12 18 3-16,-25 22 4 15,8-7-1-15,23-32 3 16,19-22-19-16</inkml:trace>
  <inkml:trace contextRef="#ctx0" brushRef="#br1" timeOffset="123775.8484">8108 11684 1069 0,'7'-9'356'0,"11"-10"-347"15,5 0-16-15,7 6-1 16,-5 5 0-16,-13 12-4 15,-15 13 8-15,-36 36 31 16,-21 34 15-16,-46 56 36 16,-35 32 1-16,-49 48-17 15,-35 15-1-15,-14 12-85 16</inkml:trace>
  <inkml:trace contextRef="#ctx0" brushRef="#br0" timeOffset="127058.0941">9005 12041 664 0,'-8'3'366'15,"-8"-1"-102"-15,16 2-130 16,11 2-30-16,15-3-40 0,13-2 2 16,25-2-6-16,12-1-16 15,7-5-19-15,0 2-3 16,-7 4-7-16,-8-6-8 16,-2 5-116-16,-9-1-98 15</inkml:trace>
  <inkml:trace contextRef="#ctx0" brushRef="#br0" timeOffset="127339.2699">9084 12134 540 0,'-3'3'279'0,"3"4"-91"16,7-1-31-16,15-4-35 16,12 1-7-16,22-2 4 15,6 0 0-15,6-1-30 16,2 0-17-16,-7-7-25 16,-1-1-14-16,-5-2-1 15,-5-2-39-15,-6 5-138 16,-10 4-141-16</inkml:trace>
  <inkml:trace contextRef="#ctx0" brushRef="#br0" timeOffset="127558.1851">9537 11971 957 0,'2'-1'396'0,"9"1"-210"15,8 1-80-15,15 4-29 16,9 3-11-16,9 5-23 16,-3-1-9-16,-18 6-2 15,-8 1 1-15,-23 1 4 16,-7 3 1-16,-14 1-1 16,-10 0-33-16,-5-2-179 15</inkml:trace>
  <inkml:trace contextRef="#ctx0" brushRef="#br0" timeOffset="127886.1676">9194 11984 958 0,'-10'1'415'16,"-21"3"-209"-16,0 5-51 15,-1 7-45-15,-1 2-21 16,13 12-31-16,2 2-23 0,16 2-18 15,4 4-1-15,17-4-2 16,6-3-1-16,12-9 29 16,10-6-63-16</inkml:trace>
  <inkml:trace contextRef="#ctx0" brushRef="#br0" timeOffset="129421.1623">10525 12133 636 0,'6'6'268'0,"11"6"-158"0,8 1-14 15,17-4-14-15,5-2 5 16,3-6-7-16,-7-4-1 15,-9-5 5-15,-8-2 3 16,-12-3 29-16,-2 1 15 16,-15-3-8-16,-5 4-14 15,-12-3-32-15,-6 2-21 16,-6 8-31-16,-8 0-12 16,-2 11-26-16,-3 5-6 15,6 5-12-15,9 7-2 0,14 7 7 16,5 4 0-16,22 3 6 15,7 0 4-15,17-4 17 16,11-2 8-16,4-9 14 16,-1-5 5-16,-6-13-6 15,-6-5 0-15,2-9-35 16,-1-9-75-16</inkml:trace>
  <inkml:trace contextRef="#ctx0" brushRef="#br0" timeOffset="129718.3143">10830 11725 878 0,'0'1'381'15,"8"2"-172"-15,3 1-48 16,16 0-21-16,12 0-19 0,12-4-44 16,7-1-21-16,4-2-27 15,-6 0-19-15,-8-2-169 16</inkml:trace>
  <inkml:trace contextRef="#ctx0" brushRef="#br0" timeOffset="130297.0566">11486 11416 450 0,'-1'-4'338'16,"1"1"8"-16,0-3-66 15,0 5-36-15,0 0-94 16,0 1-46-16,0 0-70 16,0 0-18-16,1 18-4 15,4 47 2-15,-4-21-2 16,3 5-5-16,3 3-2 15,4-2-1-15,6-7-1 16,1-5 1-16,6-9 2 16,2-6 1-16,0-10 4 0,1-6 4 15,-6-9-8 1,-2-8-28-16,-7-6-132 0,-3 1-177 16</inkml:trace>
  <inkml:trace contextRef="#ctx0" brushRef="#br0" timeOffset="130500.4167">11405 11630 926 0,'-2'0'442'0,"6"-1"-155"15,5-1-113-15,14-1-74 16,13 0-15-16,18 2-28 15,3 1-14-15,-1-3-60 16,-5 5-106-16</inkml:trace>
  <inkml:trace contextRef="#ctx0" brushRef="#br0" timeOffset="130846.7936">11973 11394 1003 0,'-2'-3'506'0,"0"2"-175"0,0 12-184 15,2 8-60-15,-3 19-51 16,-1 10 1-16,-7 7-9 16,-4 5-5-16,0 4-9 15,1 1-3-15,5 4-4 16,3-5 0-16,0-17 0 16,1-6-1-16,2-20 8 15,3-7-44-15,1-6-138 16,3-1-133-16</inkml:trace>
  <inkml:trace contextRef="#ctx0" brushRef="#br0" timeOffset="131112.1213">12114 11690 853 0,'10'-3'445'0,"6"-1"-115"0,5 1-193 16,6 2-37-16,1 1-59 16,3 1-13-16,3 0-13 15,-7 0 0-15,0-1 19 16,-4-1-47-16,-2-5-127 15,-1 0-97-15</inkml:trace>
  <inkml:trace contextRef="#ctx0" brushRef="#br0" timeOffset="131393.3031">12308 11675 594 0,'-2'0'361'0,"0"2"-14"16,-4 5-169-16,1 6-110 15,0 3-28-15,-1 8-28 0,2 3-8 16,7 4-11-16,-3-1 25 16,7-5 30-16,1 0 23 15,6-9 56-15,7 0-6 16,0-7-4-16,5-1-14 15,-8-8-38-15,-2 0-15 16,-4-3-46-16,-7-4-183 16</inkml:trace>
  <inkml:trace contextRef="#ctx0" brushRef="#br0" timeOffset="131857.3446">12761 12103 549 0,'4'0'327'16,"7"0"35"-16,4-1-192 16,14 2-37-16,6 3-18 15,7 1-45-15,7 2-18 16,-4-5-27-16,0 1-1 15,-11-7-150-15,-5 1-210 16</inkml:trace>
  <inkml:trace contextRef="#ctx0" brushRef="#br0" timeOffset="132114.7754">12767 12240 752 0,'5'0'384'16,"7"1"-73"-16,8 3-90 16,15-2-37-16,3 1-29 0,8 2-54 15,-1-3-27-15,-9-1-36 16,-4 1-9-16,-14-1-13 15,-2 0-55-15</inkml:trace>
  <inkml:trace contextRef="#ctx0" brushRef="#br0" timeOffset="132636.2464">13714 11906 441 0,'9'-15'279'0,"4"-23"2"15,0-3-9-15,1-4-34 16,-6 4-30-16,2 9-62 16,-6 6-35-16,-4 14-31 15,0 5-13-15,-4 5-20 16,1 4-9-16,0 8-38 16,-2 7-15-16,8 16-7 15,-2 10 3-15,8 17 12 16,1 6 5-16,2-3 3 15,2-5 3-15,-3-18 4 16,-2-8 1 0,1-13-45-16,-2-6-70 15</inkml:trace>
  <inkml:trace contextRef="#ctx0" brushRef="#br0" timeOffset="132886.1855">13596 12133 983 0,'9'3'417'0,"18"5"-232"15,7 0 9-15,15 0-53 16,9-1-27-16,4-2-52 15,1-4-22-15,-3-2-26 16,-5 0-43-16,-11 1-141 0,-10 1-186 16</inkml:trace>
  <inkml:trace contextRef="#ctx0" brushRef="#br0" timeOffset="133529.7622">13911 12446 703 0,'-4'-2'454'0,"-4"-5"10"16,5 4-144-16,-1 2-148 15,2-1-55-15,1 2-65 16,0 0-19-16,0 18-1 16,1 39 0-16,1-22-8 15,1-1-7-15,-1 8-8 16,0-1 0-16,1 3-3 15,-4 1 1-15,0-6 4 16,1-2 5-16,0-11 7 16,1-7 0-16,2-8-2 15,-1-7-5-15</inkml:trace>
  <inkml:trace contextRef="#ctx0" brushRef="#br0" timeOffset="136599.0077">13898 12481 576 0,'0'0'309'0,"0"-2"-53"16,0-2-31-16,0 4-57 15,-1 0-32-15,0 0-49 16,0 0-16-16,-4 11-20 16,-48 36-5-16,27-21-18 15,-4 1-9-15,3 2-11 16,2-3-1-16,5-4-3 15,5-5-1-15,6-5 2 16,3-3 2-16,4-7-9 16,-2 0 24-16,3-4 8 15,1 1 4-15,0 0 13 16,12-5-25-16,58-18-10 16,-22 15-6-16,7 4-3 15,-1 5-1-15,-6 6 45 16,-3 0-70-16</inkml:trace>
  <inkml:trace contextRef="#ctx0" brushRef="#br0" timeOffset="165723.7748">14749 12151 735 0,'5'5'305'0,"10"-3"-171"16,13 2-18-16,27 1-7 15,14-3-12-15,17 2-24 16,5 0-13-16,4 0-25 16,-9-1-8-16,-8-2-5 15,-7 2-22-15,-20-3-126 16,-5 2-161-16</inkml:trace>
  <inkml:trace contextRef="#ctx0" brushRef="#br0" timeOffset="166020.5797">14905 12252 544 0,'-4'2'287'0,"1"4"-61"16,8 1-66-16,23-4-47 16,12 3-6-16,18-3-3 15,4 2-14-15,8-1-23 16,-2-1-16-16,3 0-27 15,2-3-7-15,3-2 2 16,-5-2-41-16,-13-2-122 16,-7 1-125-16</inkml:trace>
  <inkml:trace contextRef="#ctx0" brushRef="#br0" timeOffset="166280.4995">15429 12101 1037 0,'5'-3'433'0,"11"3"-254"15,5 4-48-15,12 6-59 16,6 6-17-16,-4 3-20 15,-3 1-6-15,-13 1-4 16,-9-4-3-16,-10-2-2 16,1-1 0-16,-3 0-57 15,-6-1-68-15,-1-3-410 16</inkml:trace>
  <inkml:trace contextRef="#ctx0" brushRef="#br0" timeOffset="166642.3242">14929 12119 747 0,'-15'3'369'16,"-11"3"-135"-16,-5 9-92 16,-1 7-35-16,7 3-59 15,9 5-28-15,7 3 7 16,9-1 14-16,10 1 13 15,7-3 1-15,14-5-15 0,11-6-11 16,11-10-35-16,8-3 159 16</inkml:trace>
  <inkml:trace contextRef="#ctx0" brushRef="#br0" timeOffset="167534.0223">16149 12164 607 0,'2'3'272'0,"12"5"-127"16,1-1-7-16,10-1-32 15,7-5-17-15,3-3-28 16,4-3-10-16,-9-8 25 15,1 2 2-15,-12-7 12 16,-8 3 14-16,-10 1-13 16,-8 0 8-16,-10 0-6 15,-6 2-13-15,-9 5-28 16,-2 4-24-16,2 14-25 16,3 6-11-16,5 11-10 15,6 3-2-15,1 8 5 16,6 1 4-16,13 6 8 15,6 2 3-15,17-7 11 16,10-2 5-16,14-12 6 16,7-7 2-16,12-15-5 15,-3-6 15-15,-11-17-146 16</inkml:trace>
  <inkml:trace contextRef="#ctx0" brushRef="#br0" timeOffset="167909.477">16497 11819 941 0,'7'0'420'0,"10"0"-202"16,5 1-70-16,11 4-63 16,5 1-30-16,12 3-30 0,5 0-35 15</inkml:trace>
  <inkml:trace contextRef="#ctx0" brushRef="#br0" timeOffset="168284.7259">17069 11493 1145 0,'-4'-1'503'0,"-1"1"-301"15,2 3-71-15,2-3-107 16,0 14-22-16,1 48 7 16,5-21-2-16,-1-1-1 15,1-1-1-15,-1-1-1 16,-4-3 1-16,5-5 0 15,3-1 1-15,2-7 1 16,5-1 1-16,1-9 2 0,4-6 0 16,-2-10-57-16,2-8-93 15</inkml:trace>
  <inkml:trace contextRef="#ctx0" brushRef="#br0" timeOffset="168456.8079">16971 11669 1087 0,'-6'-2'491'0,"-1"1"-259"15,10 2-63-15,12 4-105 16,11 3-26-16,9 0-15 16,1-1-6-16,6-2-18 15,3-1-82-15</inkml:trace>
  <inkml:trace contextRef="#ctx0" brushRef="#br0" timeOffset="168737.7416">17525 11447 1099 0,'-3'0'514'0,"-3"2"-237"0,2 10-82 16,0 12-119-16,0 5-25 15,1 15-15-15,-6 4-8 16,-5 10-3-16,-1 0-2 16,-2 2-6-16,3-4-2 15,4-14-5-15,2-1 0 16,0-18 0-16,4-4-47 15,4-11-155-15,1-4-253 0</inkml:trace>
  <inkml:trace contextRef="#ctx0" brushRef="#br0" timeOffset="169003.3069">17642 11665 891 0,'8'0'436'0,"14"0"-161"16,4 0-70-16,4-1-91 15,5 1-43-15,-1 0-45 0,0 0-9 16,-6 2-6-16,-2-2-12 15,-1 0-114-15,-2 0-121 16</inkml:trace>
  <inkml:trace contextRef="#ctx0" brushRef="#br0" timeOffset="169300.9254">17821 11707 549 0,'4'2'373'16,"0"-2"-17"-16,2 0-95 16,-6 0-43-16,0 0-65 15,0 0-28-15,0 0-42 16,1 4-13-16,-2 17-13 15,-11 34-8-15,3-24-16 16,8-1-9-16,8-3-8 16,8-3-3-16,13-10-1 15,4-5 1-15,4-8-19 16,-6-5-46-16</inkml:trace>
  <inkml:trace contextRef="#ctx0" brushRef="#br0" timeOffset="170728.1558">18130 12249 845 0,'4'3'399'0,"5"0"-144"16,5-1-50-16,12-1-65 0,7-1-31 15,10 2-52-15,4 0-13 16,3-1-15-16,-1 3-7 16,-11-4-25-16,-6-2-55 15,-10 1-196-15,-9-1-264 16</inkml:trace>
  <inkml:trace contextRef="#ctx0" brushRef="#br0" timeOffset="170962.4573">18150 12405 539 0,'-2'1'330'0,"3"5"15"16,6-4-75-16,13 2-70 15,9-2-15-15,10-1-41 16,5-1-30-16,7 0-37 16,0-2-20-16,-11-3-25 15,-8 0-34-15,-18-3-491 16</inkml:trace>
  <inkml:trace contextRef="#ctx0" brushRef="#br0" timeOffset="172052.114">19051 12212 529 0,'-3'-16'310'0,"2"-17"-28"15,10 2-54-15,7 6-33 16,6 4-8-16,6 11-35 16,-1 2-23-16,5 16-59 15,-1 7-27-15,-9 8-11 16,-3 12 2-16,-15 2 7 15,-12 4 1-15,-15 1-7 16,-5 0-6-16,-7-3-13 16,3-3-3-16,2-11-7 15,4-9-3-15,6-17-8 16,0-12-6-16,4-9-1 16,6-6-4-16,8 3-1 0,-1 3 8 15,15 7 9-15,-3 7 5 16,4 13 12-16,10 7-4 15,2 13-1-15,6 7 2 16,4 4 2-16,-2-3-1 16,4-2-2-16,-2-11-2 15,-1-15 1-15,1-1-45 16,-6-13-573-16</inkml:trace>
  <inkml:trace contextRef="#ctx0" brushRef="#br0" timeOffset="172478.3154">19424 11849 632 0,'-2'2'370'0,"2"3"-18"15,4 0-73-15,10-1-86 16,6 1-31-16,0 2-52 16,10 1-30-16,11 3-34 15,-2-4-6-15,4-3-42 16,-2-3-95-16</inkml:trace>
  <inkml:trace contextRef="#ctx0" brushRef="#br0" timeOffset="173090.6372">20057 11863 508 0,'-4'3'291'0,"-8"3"-40"16,-1 1-34-16,-4-7-49 16,-3 0-15-16,-3-9-16 15,1-5-15-15,3-3-40 16,6-4-18-16,8 1-38 15,6 1-13-15,10 4-2 16,-4 0 13-16,8 5 20 0,-4 3 5 16,1 4-4-16,4 4-11 15,0 9-19-15,1 2-5 16,-5 9-3-16,-5 1-1 16,-12 6-1-16,-4 2 0 15,-6 3-1-15,-4-2-1 16,1-2-2-16,-5-4-1 15,1-5 0-15,2-3 2 16,5-7 1-16,5-6 1 0,10 1-8 16,-1-4-1-16,9 1 2 15,5 4 2-15,5-1 13 16,6 1 3-16,5 3 1 16,1-4 0-16,4 1-1 15,-2 0-3-15,-2-3 17 16,-2-2-34-16</inkml:trace>
  <inkml:trace contextRef="#ctx0" brushRef="#br0" timeOffset="182088.9585">20774 12247 687 0,'1'5'295'16,"13"1"-163"-16,12 1-25 16,22-1-8-16,13 0-7 0,22-3 5 15,8 1-5-15,15 0-18 16,-5-1-18-16,-22-4-23 16,-10-2-9-1,-32-4-7-15,-11 3-33 0,-14 3-146 16,-12 1-141-16</inkml:trace>
  <inkml:trace contextRef="#ctx0" brushRef="#br0" timeOffset="182323.2482">20903 12365 345 0,'-6'0'239'0,"-5"1"47"16,12 2-73-16,17 3-41 16,8-3-13-16,19 2-35 0,12 1-15 15,18 1-27-15,7 0-14 16,-1-7-26-16,-6 0-13 16,-14-11-29-16,-4 0-42 15,-6-1-169-15,-7-2-201 16</inkml:trace>
  <inkml:trace contextRef="#ctx0" brushRef="#br0" timeOffset="182544.4404">21455 12204 769 0,'8'0'378'0,"10"3"-118"16,2 5-74-16,17 12-73 15,-1 3-31-15,3 6-37 16,-4 0-5-16,-19-2 0 16,-9 0-2-16,-14 0-10 15,-9-2 0-15,-12-1-87 16,-2-3-118-16</inkml:trace>
  <inkml:trace contextRef="#ctx0" brushRef="#br0" timeOffset="182873.5995">20926 12215 909 0,'-11'0'404'0,"-14"2"-224"16,-7 6 5-16,-6 12-51 16,3 4-34-16,7 12-18 15,9 2-34-15,20 3-6 16,13-1 2-16,24-7 0 15,12-4-9-15,10-17-21 16,5-3 11-16</inkml:trace>
  <inkml:trace contextRef="#ctx0" brushRef="#br0" timeOffset="183748.3693">1816 13784 1042 0,'0'2'399'0,"13"1"-269"16,10 2-44-16,31 0-34 15,15-4-6-15,15-1-26 16,5 0-7-16,-2-1-5 15,0-2 1-15,-4 1-1 16,-7 1 4-16,-22 0-111 0,-11 1-132 16</inkml:trace>
  <inkml:trace contextRef="#ctx0" brushRef="#br0" timeOffset="184013.9861">1930 13913 639 0,'-4'0'356'0,"-4"0"-58"16,11 0-104-16,25 4-68 16,6-2-28-16,19 3-14 15,7 1-20-15,7-2-10 16,2 4-7-16,4-5-20 15,1 1-5-15,-7-4-8 16,-5-11-13-16,-13-4-152 16,-8-7-355-16</inkml:trace>
  <inkml:trace contextRef="#ctx0" brushRef="#br0" timeOffset="184213.4867">2583 13721 911 0,'11'7'407'16,"13"7"-199"-16,0 2-26 15,-1 7-49-15,-5-1-19 16,-4 0-37-16,-6-1-13 16,-7-5-32-16,-3 0-17 15,-10-2-131-15,-6 0-130 0</inkml:trace>
  <inkml:trace contextRef="#ctx0" brushRef="#br0" timeOffset="184485.1258">1904 13758 1119 0,'-14'6'460'0,"-13"15"-288"0,4 2-40 16,15 9-59-16,7 4-21 15,16 0-18-15,9-1-2 16,9-9-3-16,3-4-4 15,7-8-8-15,-4-4-10 16</inkml:trace>
  <inkml:trace contextRef="#ctx0" brushRef="#br0" timeOffset="185485.138">3271 14094 409 0,'0'3'256'16,"0"4"15"-16,0 0-114 15,5-1-33-15,3-2-8 16,10-5 13-16,5-1 15 16,6-13 5-16,2-7-7 0,4-10-42 15,-3-13-18-15,-5-10-36 16,-4-9-9-16,-6-8-7 16,-7-5-2-16,-2 4-8 15,-7 2-3-15,-2 18-9 16,-3 12 0-16,-11 18-4 15,4 11-2-15,-8 12-9 16,-1 8-10-16,-1 14-10 16,-3 6-1-16,2 20 3 15,3 9 7-15,5 14 10 16,10 9 7-16,16-1 10 16,8-5 8-16,21-14 8 15,4-13 2-15,5-19-2 16,0-6-4-16,-5-14-5 15,-3-7-6-15,-9-1-150 0</inkml:trace>
  <inkml:trace contextRef="#ctx0" brushRef="#br0" timeOffset="185923.8878">3724 13929 994 0,'5'-5'471'0,"5"3"-212"16,0 1-56-16,3 8-88 15,0 8-29-15,0 9-15 16,-3 5-4-16,-4-2-15 15,-2 0-6-15,-4-9-15 16,-2-6-5-16,-2-10 0 16,2-1 9-16,2-7 6 15,0 4-2-15,0 1-15 16,8-23-14-16,25-32-11 16,-10 28-3-16,8 8 2 15,-2 4-1-15,-4 9 4 16,-3 7 2-16,-7 6 4 0,0 8 2 15,-4 3 0-15,0 5-1 16,-3 1-1-16,0-1-1 16,-6 3 4-16,-3-5 0 15,-2 2 0-15,0 0 5 16,3-12-98-16,4-6-92 16</inkml:trace>
  <inkml:trace contextRef="#ctx0" brushRef="#br0" timeOffset="186378.0623">4355 13930 880 0,'3'2'411'0,"11"5"-175"16,3-2-58-16,9 1-64 15,2-5-33-15,-4-3-32 0,-3-4-9 16,-6-5-11-16,-4 1 0 16,-1-1 4-16,-2-2 5 15,-10-3 5-15,1-2 1 16,-11 2 1-16,-7-2-2 15,0 5-8-15,3 5-4 16,-8 3-21-16,3 9-10 16,-4 10-11-16,-5 2-3 15,8 13 4-15,3-3 6 16,11 4 11-16,8 1 7 16,14-2 15-16,8-2 14 0,14-7 21 15,1 0 7-15,-2-7-7 16,1-3-13-16,-9-10-22 15,-1-1-8-15,3-14-54 16,1-5 378-16</inkml:trace>
  <inkml:trace contextRef="#ctx0" brushRef="#br0" timeOffset="186745.3039">4633 13468 1049 0,'-2'2'486'0,"2"3"-229"16,4-3-63-16,-4-2-82 0,7 0-26 15,23 5-20-15,41 5-12 16,-25-10-26-16,2 0-9 15,-6-3-99-15,-4 3-149 16</inkml:trace>
  <inkml:trace contextRef="#ctx0" brushRef="#br0" timeOffset="187082.1752">5019 13177 1131 0,'1'-3'504'15,"5"3"-260"-15,1 4-72 16,-4 8-85-16,2 6-24 0,-2 8-11 15,-3 4-8-15,2 9-12 16,-3 2-6-16,2 2-12 16,3-5-4-16,1-7-4 15,5-5 0-15,1-8-1 16,3-6-1-16,5-3-1 16,-1-2 2-16,2-6-65 15,-3-1-79-15</inkml:trace>
  <inkml:trace contextRef="#ctx0" brushRef="#br0" timeOffset="187270.1766">4974 13319 1125 0,'-5'1'535'0,"4"-1"-237"16,6 3-152-16,-5-3-49 15,5 0-59-15,24 0-7 16,42 2-12-16,-30-2-5 16,3 0-43-16,-5 0-83 15</inkml:trace>
  <inkml:trace contextRef="#ctx0" brushRef="#br0" timeOffset="187566.6856">5504 13146 1284 0,'-3'2'532'0,"0"10"-328"15,-6 5-54-15,-1 16-63 16,2 8-15-16,-6 11-14 15,2 6-4-15,-3-1-12 16,0-3-9-16,2-6-9 16,1-8-5-16,5-8-4 15,-2-3-3-15,4-10-3 16,1-7 15-16,7-4-116 16,5-5-82-16</inkml:trace>
  <inkml:trace contextRef="#ctx0" brushRef="#br0" timeOffset="187801.7155">5548 13417 973 0,'5'-1'472'0,"8"2"-168"0,9 0-162 15,8 2-27-15,11 1-62 16,-3-3-20-16,1-1-15 16,-2-2-1-16,-4-3-4 15,-4-2-2-15,-9-1-55 16,-1 3-62-16,-6-1-223 16</inkml:trace>
  <inkml:trace contextRef="#ctx0" brushRef="#br0" timeOffset="188036.8584">5749 13421 779 0,'-2'5'374'16,"-3"7"-134"-16,0 4-88 15,-1 2-83-15,0 4-8 16,1 6-9-16,2 0 4 15,6-1 7-15,6-1 2 16,11-11-2-16,4-1-6 0,8-9-3 16,-1-4-14-16,-1-1 10 15,-2-5-46-15</inkml:trace>
  <inkml:trace contextRef="#ctx0" brushRef="#br0" timeOffset="188460.8499">6157 13900 946 0,'4'0'484'0,"4"-1"-160"0,13 1-163 15,3 0-41-15,15 6-74 16,5 0-16-16,-2 2-20 16,-1-2-2-16,-13-1-67 15,-6-4-75-15</inkml:trace>
  <inkml:trace contextRef="#ctx0" brushRef="#br0" timeOffset="188679.2892">6165 14013 939 0,'0'7'428'15,"2"1"-189"-15,8 1-36 16,12-1-52-16,8-4-26 16,12 0-42-16,0-2-18 15,1-1-33-15,-1 0-7 16,-9-5-64-16</inkml:trace>
  <inkml:trace contextRef="#ctx0" brushRef="#br0" timeOffset="189831.1005">7035 14072 628 0,'8'-2'332'0,"12"-6"-67"15,4-10-19-15,8-5-55 16,3-11-20-16,5-9-52 15,-2-4-23-15,1-5-34 16,-6 0-12-16,-12 0-13 16,-5 4-3-16,-16 2-4 15,-6 6 0-15,-13 8-4 16,-4 3-5-16,-2 18-9 16,0-1-7-16,-1 8-10 15,2 4-4-15,4 2-18 16,4 2-7-16,5 15-4 15,4 2 6-15,1 10 25 0,3 11 10 16,3 11 15-16,2 5 2 16,8 7-2-16,5-4 0 15,8-12-2-15,6-6-1 16,9-12-2-16,6-8-1 16,-5-11 0-16,-5-3-12 15,-8-8-132-15,-11-2-175 16</inkml:trace>
  <inkml:trace contextRef="#ctx0" brushRef="#br0" timeOffset="190238.0905">7471 13862 955 0,'3'5'434'0,"7"10"-199"16,3 3-48-16,-2 4-69 16,0 0-26-16,-5-1-33 15,-2-6-10-15,-2-4-16 16,-1 1-4-16,-1-11 10 16,0 5 13-16,-1-10 5 15,0 3-5-15,1 0-19 16,0-7-20-16,5-12-13 0,17-29-3 15,-4 27-1-15,0 4 0 16,2 6 1-16,2 5 3 16,-5 8 7-16,0 5 5 15,-2 10 6-15,-1 1 1 16,1 6 2-16,1 4 0 16,-2-5-2-16,0 3-2 15,-4-5-5-15,-3-3-2 16,-3-3-2-16,-4-5-8 15,0-3-94-15,-4-6-78 0</inkml:trace>
  <inkml:trace contextRef="#ctx0" brushRef="#br0" timeOffset="190951.9705">8349 13806 644 0,'-13'3'325'0,"-14"2"-82"16,-2-8-42-16,4-8-72 16,0-5-20-16,5-9-40 15,3-1 1-15,10-4-6 16,6 2-9-16,11 3-11 16,5 1 9-16,13 8 5 15,2 2 4-15,2 7-4 16,-1 5-17-16,-7 8-9 15,-1 6-3-15,-8 8-5 16,0 4-4-16,-8 6-5 16,-6 4-2-1,-10 9-3-15,-9 1-1 0,-7 3-2 16,0 0-1-16,-5-6 2 16,1-1 0-16,-3-10 7 15,-3-12 4-15,9-8 7 16,3-10 0-16,11-14-12 15,9 1-7-15,10-10-15 16,8 2-3-16,9 5 1 16,4 6 1-16,-1 10 2 15,1 8 2-15,-2 8 8 16,-1 3 2-16,-2 5 4 16,-4-5-1-16,0-3-2 0,2-4-4 15,-1-10-118-15</inkml:trace>
  <inkml:trace contextRef="#ctx0" brushRef="#br0" timeOffset="191295.6406">8533 13362 750 0,'-5'1'467'16,"-1"4"-45"-16,4-2-177 15,1-1-63-15,1-2-72 16,0 0-29-16,7 1-30 16,22 5-11-16,39 3-22 15,-27-9-6-15,1-1-55 16,-7-2-84-16</inkml:trace>
  <inkml:trace contextRef="#ctx0" brushRef="#br0" timeOffset="191865.5223">9046 13351 465 0,'-1'3'288'0,"-2"0"-9"16,-1 1-41-16,3-4-69 15,-1 0-17-15,1-2-24 16,-5 0-12-16,0-2-22 15,1-6-16-15,-24-39-40 0,33 31-8 0,2 5-10 16,4 1 0-16,-1 3 15 16,2 2-2-16,1 7-4 15,-2 1-9-15,0 12-18 16,-1 2-2-16,-1 9-1 16,-4 4 1-16,-2 0 2 15,-6 6 1-15,-11-4 2 16,-2-1 1-16,-6-5 2 15,0-8 0-15,3-7 0 16,6-2 2-16,3-8-4 16,4 1-6-16,7 0-12 15,3 0-3-15,-3 0-2 16,0 0 6-16,16 0 9 16,32 1 7-16,-25 5 11 15,0 0 9-15,1-2 12 16,3 1-1-16,-7-5-6 0,0-1-5 15,-5-3 404-15</inkml:trace>
  <inkml:trace contextRef="#ctx0" brushRef="#br0" timeOffset="199437.0042">9749 13783 493 0,'0'0'275'0,"7"1"-26"16,3 1-26-16,9 5-24 15,7 4-29-15,13 2-60 16,16-1-19-16,25-7-49 16,8-5-9-16,4-1-12 15,-7-3-3-15,-15 0-20 16,-13-3-40-16,-6 3-151 16,-1 0-143-16</inkml:trace>
  <inkml:trace contextRef="#ctx0" brushRef="#br0" timeOffset="199687.8712">9901 13935 611 0,'0'-1'286'15,"7"-1"-93"-15,10 0-29 16,21 4-37-16,12 3 16 16,23-2-23-16,3 1-22 0,1-4-44 15,-7-1-17-15,-14-4-16 16,-9-1-11-16,-13 1-127 16,-4-6-186-16</inkml:trace>
  <inkml:trace contextRef="#ctx0" brushRef="#br0" timeOffset="199917.2545">10396 13715 726 0,'9'-4'387'15,"6"-2"-108"-15,11 10-112 16,13 7-41-16,4 9-41 15,2 2-15-15,-6 3-11 16,-6-2-5-16,-16-1-14 16,-4-1-8-16,-19-5-13 15,-9-2-41-15,-16-4-156 16,-8-3-176-16</inkml:trace>
  <inkml:trace contextRef="#ctx0" brushRef="#br0" timeOffset="200213.8536">9984 13747 552 0,'-6'1'366'15,"-10"2"49"-15,-8 4-173 16,-5 12-100-16,-3 2-17 16,5 7-49-16,8 3-20 0,4 2-13 15,6 0-6-15,7-1 6 16,7 2 1-16,10-8-8 16,8-1-8-16,13-6-15 15,3-10 10-15,20-5-181 16</inkml:trace>
  <inkml:trace contextRef="#ctx0" brushRef="#br0" timeOffset="200730.8939">11268 13802 823 0,'0'0'422'0,"11"0"-82"16,5 0-111-16,15 1-76 15,13-1-29-15,12 0-62 0,10 0-24 16,4-5-39-16,-2 0-77 15</inkml:trace>
  <inkml:trace contextRef="#ctx0" brushRef="#br0" timeOffset="201199.5313">12145 13283 746 0,'5'-10'441'16,"3"-12"-67"-16,-2 9-128 16,2 5-47-16,-1 5-94 15,-2 3-42-15,-2 10-50 0,-6 4-11 16,1 15 4-16,-2 7 3 15,3 12-4-15,3 5-1 16,4 0-1-16,1-1-1 16,2-8 2-16,3-5 0 15,4-10 2-15,2-6 2 16,6-12 3-16,3-4 9 16,-3-11-65-16,3-9-60 15,-4-3-260-15</inkml:trace>
  <inkml:trace contextRef="#ctx0" brushRef="#br0" timeOffset="201387.2609">12078 13544 1093 0,'-4'0'540'15,"-1"2"-221"-15,14 4-135 16,9-5-49-16,18 6-57 15,5-5-3-15,6-4-31 16,-2 2-5-16,-3-6-62 16,-3 3-89-16</inkml:trace>
  <inkml:trace contextRef="#ctx0" brushRef="#br0" timeOffset="201707.4408">11976 13817 936 0,'1'2'419'0,"8"2"-172"16,3-1-48-16,18 5-14 16,12-1-18-16,15 7-51 0,4-5-22 15,6 1-48-15,4-1-18 16,-4-9-10-16,2 0-1 16,-8-5-53-16,-9-2-71 15,-13 4-206-15</inkml:trace>
  <inkml:trace contextRef="#ctx0" brushRef="#br0" timeOffset="202082.1066">12138 14074 986 0,'4'4'429'0,"6"-1"-199"0,6-1-46 16,7 2-29-16,4-2-9 16,8-1-44-16,1-1-16 15,5-1-34-15,-3-1-22 16,-5 1 3-16,-10 1-38 16,-13 0-98-16,-4-1-43 15,-10 1-152-15,-4-2-84 16</inkml:trace>
  <inkml:trace contextRef="#ctx0" brushRef="#br0" timeOffset="202303.7067">12310 14079 517 0,'-2'0'373'16,"-2"1"18"-16,-1 0-176 16,4-1-51-16,0 0-77 15,-4 15-22-15,-9 43-29 16,10-29-7-16,0 1-4 15,4-2 3-15,1-5 14 16,9-2 2-16,10-4 14 16,1-5 1-16,7-7-7 15,-2-3 1-15,-5-4-14 16,-4-4-8-16,1-1-66 0,-4-3-77 16</inkml:trace>
  <inkml:trace contextRef="#ctx0" brushRef="#br0" timeOffset="202835.0769">13000 13753 874 0,'5'0'387'0,"13"-2"-185"16,7 1-46-16,14-1-38 16,3 0-23-16,2 2-38 15,-6 0-12-15,-3 0-23 16,-7 0-6-16,-7 1-9 16,-2 0-44-16,-6 1-169 15,-1 2-259-15</inkml:trace>
  <inkml:trace contextRef="#ctx0" brushRef="#br0" timeOffset="203210.7997">13074 13875 420 0,'-4'0'299'16,"0"1"35"-16,0 0-47 15,3-1-82-15,0 0-34 0,0 0-54 16,1 0-14-16,0 0-17 15,7 5 2-15,23 4 4 16,39 5-3-16,-25-15-14 16,3 1-11-16,-7-4-20 15,-3 1-9-15,-11 2-6 16,-10-2 0-16,-10 3-9 16,-3 0-3-16,-3 1-64 15,0-1 301-15</inkml:trace>
  <inkml:trace contextRef="#ctx0" brushRef="#br0" timeOffset="207481.6686">13759 13813 507 0,'-5'-2'299'16,"2"2"-45"-16,5-1-44 0,-2 1-44 16,11 0-25-16,66-1-12 15,-21 1-26-15,17-1-42 16,-1 1-14-16,-15 0-26 15,0 0-62-15</inkml:trace>
  <inkml:trace contextRef="#ctx0" brushRef="#br0" timeOffset="208043.9859">14554 13766 731 0,'-10'4'359'15,"-16"-1"-104"-15,1-3-35 16,-1-10-67-16,1-7-30 16,10-11-65-16,6-5-21 15,15-9-24-15,5 3 0 0,16 3 30 16,3 7 17-16,9 13 29 16,3 7-2-16,-8 14-29 15,2 8-14-15,-16 13-19 16,-8 5 4-16,-5 12 5 15,-14 1 0-15,-9 10-8 16,-5 2-5-16,-9-6-10 16,4-2-33-16,-2-16-39 15,4-9-8-15,0-22 0 16,2-6 33-16,6-15 38 16,2-2 12-16,10 3 28 15,4-1 12-15,6 7 9 16,3 4-6-16,9 9-25 15,0 9-13-15,4 9-10 16,3 6-2-16,1 1 1 16,0-5-1-16,2-4-2 15,-2-8 4-15,0-10-75 16,-1-2-80-16,2-3-207 0</inkml:trace>
  <inkml:trace contextRef="#ctx0" brushRef="#br0" timeOffset="208223.0492">15056 13799 994 0,'0'1'629'0,"0"0"-2"16,-5 1-314-16,5-2-194 15,-1 0-56-15,1 0-58 0,0 0-77 16</inkml:trace>
  <inkml:trace contextRef="#ctx0" brushRef="#br0" timeOffset="208693.1748">15212 13991 688 0,'0'8'410'16,"0"0"-58"-16,10-2-118 15,8-2-17-15,9-14-52 16,6-2-23-16,10-18-44 15,1-7-19-15,2-10-34 16,-3-5-12-16,-6-1-7 16,-9-3 0-16,-15-3 2 15,-5 2-3-15,-13-1-9 16,-8 6-7-16,-5 20-19 16,-4 9-8-16,-6 17-10 0,5 9-6 15,1 10-4-15,2 13-1 16,8 9 1-16,4 8 8 15,8 8 16-15,6 3 14 16,7 3 23-16,4 0 8 16,4-4 6-16,3-6-6 15,5-11-10-15,-5-6-5 0,5-11-6 16,-3-8-2-16,-3-11-52 16,4-2-76-16</inkml:trace>
  <inkml:trace contextRef="#ctx0" brushRef="#br0" timeOffset="209068.2058">15709 13810 911 0,'4'1'461'0,"3"4"-110"16,-2 4-123-16,6 6-66 15,-7 8-37-15,-1 3-53 16,-2 2-22-16,-1-1-25 16,2-4-6-16,1-7-4 15,-3-8-1-15,3-7 20 0,-1-1 4 16,3-12 4-16,1-7-1 16,5-4-24-16,3-4-7 15,6 2-12-15,2 3-3 16,2 7 4-16,1 7 2 15,-3 8 12-15,-4 8 12 16,-4 10 12-16,-2 4 5 16,-3 3-1-16,-1 3-10 15,-3-3-14-15,-3-4-3 0,0-2-57 16,-1-4-62-16,5-7-153 16,-3-4-229-16</inkml:trace>
  <inkml:trace contextRef="#ctx0" brushRef="#br0" timeOffset="209661.8059">16400 13795 732 0,'-19'-4'404'0,"-13"-3"-104"16,3-7-93-16,2-7-54 0,8-8-71 16,5-4-30-16,7-3-35 15,10 4-10-15,8 4 2 16,4 6 16-16,7 11 17 16,2 4 9-16,6 8-6 15,2 8-14-15,0 6-16 16,-3 8-4-16,-14 8 8 15,-8 2 3-15,-20 9 4 16,-11 4-1-16,-10 6-6 16,-5 0-3-16,0-5-35 15,4-7-6-15,6-15-1 16,7-5 1-16,9-13 33 16,2-6 7-16,8-8-5 15,4-2-2-15,15-5 3 16,7 3 1-16,9 4 6 15,5 4 0-15,4 11 1 16,-1 2 4-16,-7 9 18 16,-4-1 8-16,-7-2-2 0,-5-1-5 15,2-7-22-15,-3-2 373 16</inkml:trace>
  <inkml:trace contextRef="#ctx0" brushRef="#br0" timeOffset="212785.5899">17231 13746 570 0,'-5'0'314'16,"2"0"-98"-16,8 3-81 15,-5-3-22-15,8 1-32 16,22 3 3-16,71 7-13 15,-27-7-13-15,3-2-26 16,0-2-9-16,-9 0-16 16,-8-6-28-16,-2 2-103 15,-11-2-81-15</inkml:trace>
  <inkml:trace contextRef="#ctx0" brushRef="#br0" timeOffset="213035.5502">17247 13881 925 0,'0'-2'380'0,"11"1"-224"15,8 1-29-15,26 3-40 16,14 2 12-16,10 5-4 15,5-1-9-15,-1 0-28 16,-5-4-18-16,-3-9-5 16,-5-3-40-16,-9-8-129 15,-6 0-96-15</inkml:trace>
  <inkml:trace contextRef="#ctx0" brushRef="#br0" timeOffset="213254.2389">17768 13703 1044 0,'11'2'427'16,"14"8"-277"-16,5 5-33 15,6 10-36-15,-6 4-27 16,-9 5-18-16,-5 3-5 15,-16-5 5-15,-5 1-50 16,-12-6-203-16</inkml:trace>
  <inkml:trace contextRef="#ctx0" brushRef="#br0" timeOffset="213543.2377">17344 13698 585 0,'-17'4'392'16,"-13"3"22"-16,3 9-222 15,3 2-35-15,13 9-43 0,6 4-13 16,12 8-15-16,10 6 6 16,11-8-21-16,3-5-12 15,13-14-19 1,3-8-14-16</inkml:trace>
  <inkml:trace contextRef="#ctx0" brushRef="#br0" timeOffset="217662.1634">18647 13436 883 0,'0'-5'430'0,"0"0"-158"15,0 4-76-15,0 1-69 16,0 13-28-16,-5 58-18 0,-2-19-5 16,2 6-29-16,-1 3-12 15,5 0-23-15,6 0-4 16,2-7 0-16,5-3 0 15,5-15 2-15,4-6 1 16,8-14 3-16,4-10 0 16,9-6-11-16,-1-14-31 15,-1-6-104-15,-3 2-59 16</inkml:trace>
  <inkml:trace contextRef="#ctx0" brushRef="#br0" timeOffset="217865.5638">18565 13756 1033 0,'-5'0'489'0,"0"-1"-209"16,2-1-59-16,3 2-63 16,0 0-40-16,22 1-45 15,44 4-7-15,-17-3-28 16,6-4-15-16,5-3-73 15,1-2-91-15</inkml:trace>
  <inkml:trace contextRef="#ctx0" brushRef="#br0" timeOffset="218178.4498">19208 13688 728 0,'-1'1'428'0,"1"-1"-24"16,8 0-150-16,11 0-92 15,9 0-22-15,15 2-44 16,6 1-20-16,4-1-36 16,-5-2-12-16,-7 0-12 15,-6-1-30-15,-10 1-100 16,0 0-83-16</inkml:trace>
  <inkml:trace contextRef="#ctx0" brushRef="#br0" timeOffset="218428.2849">19266 13824 881 0,'1'2'388'16,"7"4"-183"-16,6-1-4 15,15-2-6-15,5-1-16 0,9 0-33 16,1-1-25-16,-7-1-49 16,-6 0-18-16,-10-1-19 15,-4-3-8-15,-6 1-59 16,3 2-79-16</inkml:trace>
  <inkml:trace contextRef="#ctx0" brushRef="#br0" timeOffset="219712.2851">20343 13704 564 0,'-18'5'358'0,"-12"3"-41"0,-10-5-87 15,-5-3-37-15,5-10-73 16,4-5-28-16,11-9-57 16,9-6-16-16,17-7-18 15,6-1-4-15,16 3 12 16,4 8 11-16,9 13 21 15,4 10 5-15,5 15-12 16,0 8-5-16,-5 16-10 16,-12-1-2-16,-21 6 13 15,-10 1 5-15,-26 1 0 16,-9 4-2-16,-7 1-10 16,-2 0-5-16,8-8-14 15,4-10-3-15,10-16-2 16,6-8-2-16,8-10-1 15,7-1 0-15,10-8 3 16,5-3 8-16,17 2 24 0,2-1 9 16,8 11 3-16,4 8-6 15,-7 8-17-15,0 6-5 16,-7 4-7-16,-4 0-1 16,-6-3-14-16,3 0-48 15,1-10 95-15</inkml:trace>
  <inkml:trace contextRef="#ctx0" brushRef="#br0" timeOffset="220113.3842">20626 13943 938 0,'4'1'443'0,"5"1"-182"0,4-4-21 0,4-12-45 15,5-2-43-15,3-9-47 16,-9-2-24 0,-8 13-33-16,2 2-7 0,16-52-9 15,-5-3-5-15,-14-9-9 16,-13 17-7-16,-8 9-13 15,-3 6-8-15,-8 20-15 16,0 14-6-16,-2 19-9 16,-2 6-5-16,6 17-1 15,2 6 0-15,8 7 5 16,8 7 9-16,8 2 16 16,6 3 13-16,12 2 18 15,2-3 10-15,11-13 7 16,2-6-3-16,6-14-1 15,1-10-11-15,-5-13-112 16,-4-9-117-16</inkml:trace>
  <inkml:trace contextRef="#ctx0" brushRef="#br0" timeOffset="220504.5585">20968 13754 1247 0,'1'0'508'0,"2"5"-320"15,-1 2-49-15,0 11-51 16,1 2-23-16,-4 6-19 16,0 4-12-16,0-5-8 15,-2-3-3-15,3-7-3 16,-1-8 4-16,5-8 10 15,1-6 2-15,5-13-3 16,5 1-6-16,-2-4-18 16,5 0-5-16,0 5-4 15,3 2 1-15,0 8 3 16,-2 7 4-16,-3 8 11 16,-3 6-2-16,-3 7 1 15,0 1-3-15,-5 3-8 16,1 4-1-16,-3-5 3 0,-1 2-1 15,0-5-1-15,-2-5-17 16,4-1-108-16,1-7-84 16</inkml:trace>
  <inkml:trace contextRef="#ctx0" brushRef="#br0" timeOffset="221161.3233">21733 13718 381 0,'-6'5'299'0,"-4"4"22"15,-12-2-96-15,-7 2-34 16,-9-6-58-16,-5-3-21 15,4-4-43-15,2-8-10 16,10-7-15-16,9-3-7 16,9-4-11-16,9 1-5 15,9 0-13-15,3 3 5 0,12 2 22 16,5 7 10-16,10 11 10 16,4 2-7-16,1 15-18 15,-5 0-7-15,-7 11-10 16,-8 0 1-16,-19 7 10 15,-13 6 3-15,-26 2 2 16,-5 4-2-16,-9 2-19 16,1 1-27-16,4-8-53 15,6-6-4-15,7-15 10 16,8-9 28-16,12-7 53 16,4-3 15-16,9-5 22 15,9-3 6-15,8-4 7 16,6 1-1-16,11 11-21 15,0 1-5-15,1 14-7 16,-2 0-5-16,-6 1-2 16,-4 1-1-16,-9-7 7 15,-2 1-38-15,-9-9-137 16</inkml:trace>
  <inkml:trace contextRef="#ctx0" brushRef="#br0" timeOffset="221600.2389">20104 13318 730 0,'-22'10'345'0,"-19"25"-112"0,-9 8-66 15,-4 19-36-15,4 10-17 16,13 11-39-16,17 15-10 16,32 9-6-16,18-5-6 15,13-18-3-15,8-15-4 16,9-28-32-16,4-10-63 15</inkml:trace>
  <inkml:trace contextRef="#ctx0" brushRef="#br0" timeOffset="222096.053">21883 13392 929 0,'14'9'430'15,"13"16"-145"-15,7 13-81 16,-2 25-59-16,-4 1-15 16,-9 17-49-16,-7 4-9 15,-12 4-21-15,-8 2-10 16,-13-15-12-16,-2-9-3 16,-2-21 0-16,2-10 0 0,9-13 7 15,0-10-27-15,13-12-89 16,5-4-62-16,17-10-156 15</inkml:trace>
  <inkml:trace contextRef="#ctx0" brushRef="#br0" timeOffset="222410.4589">22300 13764 819 0,'-4'-1'396'0,"-2"0"-138"0,7 1-72 16,-1 0-50-16,7 1-12 15,23 2-4-15,37 4-3 16,-20-7-25-16,-1-1-23 15,0-1-36-15,-2-2-7 16,-15 1-9-16,-5-1-29 16,-10 6-104-16,-9 1-52 0,-8 3-233 15</inkml:trace>
  <inkml:trace contextRef="#ctx0" brushRef="#br0" timeOffset="222637.0822">22501 13815 581 0,'-4'2'346'0,"-4"0"-10"15,4 8-186-15,-3 3-29 16,-1 7-29-16,0 5-15 16,0 7-8-16,1-5 2 15,7 4 8-15,5-6 6 0,7-9 9 16,5 2-3-16,6-9-10 15,0 2-9-15,2-5-26 16,-8-1-5-16,-3-4 1 16,0-1-43-16,-2-3-306 15</inkml:trace>
  <inkml:trace contextRef="#ctx0" brushRef="#br0" timeOffset="222888.05">22908 14057 1453 0,'0'0'692'15,"0"0"-267"-15,1 0-126 16,-1 0-140-16,0 0-55 16,0-1-60-16,0 0 63 15</inkml:trace>
  <inkml:trace contextRef="#ctx0" brushRef="#br0" timeOffset="255892.1935">20825 14383 975 0,'1'8'406'0,"1"18"-204"16,4 12-92-16,1 24-40 15,3 12 11-15,-1 10-20 16,-5 6-6-16,-4 1-12 15,-5-7-19-15,3-14-10 16,2-10-15-16,3-19-98 16,2-6-82-16</inkml:trace>
  <inkml:trace contextRef="#ctx0" brushRef="#br0" timeOffset="256227.7265">20806 14449 878 0,'-4'-2'441'0,"-7"2"-163"16,-3 9-74-16,-8 15-94 15,-2 5-35-15,-2 7-28 16,3-4-16-16,7-4-20 15,7-4-5-15,7-15-6 0,4-9 3 16,9-10 3-16,0-10 6 16,8-13 6-16,2-2-1 15,-1-7 11-15,2 3 5 16,-1 8 7-16,-3 5 0 16,0 18-20-16,-7 8-9 15,3 19-13-15,1 12-3 16,0 13 15-16,3 0-46 15</inkml:trace>
  <inkml:trace contextRef="#ctx0" brushRef="#br0" timeOffset="256728.5505">20181 15678 812 0,'7'-5'364'15,"11"-7"-183"-15,5-7 6 16,8-7-18-16,0-6-6 31,-5-4 4-31,2 0 2 16,-10-2-23-16,-4 4-22 0,-4 12-44 0,-9 4-15 0,-1 16-29 15,0 2-11-15,0 15-11 16,1 9-11-16,0 12-3 16,7 12 0-16,-3 3 0 15,3 1 1-15,0 1 0 16,-8-6 2-16,1-3-1 31,-5-4 2-31,4-10-2 16,0-6 4-16,-3-11-78 15,2-7-75-15</inkml:trace>
  <inkml:trace contextRef="#ctx0" brushRef="#br0" timeOffset="256884.6062">20623 15779 1622 0,'-4'-2'675'0,"1"-1"-426"0,-1-1-89 15,4 3-108-15,0 0-38 16,0 1 82-16</inkml:trace>
  <inkml:trace contextRef="#ctx0" brushRef="#br0" timeOffset="257438.2684">20785 15514 1281 0,'7'-11'516'0,"16"-9"-343"16,9 4-38-16,9 3-52 15,5 9-29-15,-4 4-26 0,-3 7-9 16,-12 5-7-16,-5 1-1 15,-14 11 1-15,-9-2 0 16,-13 6 1-16,-4-1-1 16,-4-8 6-16,4-4 1 15,2-12-1-15,4 0-1 16,11-5-15-16,3 1-7 0,14 4-5 16,2-2-4-16,7 7 6 15,1 1 4-15,2 9 3 16,1 7 2-16,-13 1 10 15,-9 6 6-15,-19-2 7 16,-8 3 2-16,-9-3-5 16,-3-7-1-16,3-12-18 0,3-8-31 15,8-17-95-15,9-7-60 16,6-6-165-16,6 2-154 16</inkml:trace>
  <inkml:trace contextRef="#ctx0" brushRef="#br0" timeOffset="257906.9118">21298 15556 1058 0,'-2'1'573'15,"0"-1"-129"-15,10 11-243 16,6 3-60-16,13 9-68 16,5 3-24-16,0 4-7 15,-5 1-5-15,-6 0-17 16,1-1-3-16,-13-4-4 15,-1-1 1-15,-14-2-3 16,-8 1 0-16,-13-3-2 16,-5-2-3-16,-8-8-9 15,-5-8-10-15,8-11-13 0,6-9-6 16,22-10-2-16,11-6 2 16,23-7 11-16,13-1 7 15,7-9 29-15,2 2 12 16,-3 5 12-16,-12 0 21 15,-14 13 11-15,-11 2 3 16,-21 5 4-16,-4 8-16 0,-16 7-31 16,-7 7-11-16,-5 11-33 15,-2 7-56-15</inkml:trace>
  <inkml:trace contextRef="#ctx0" brushRef="#br0" timeOffset="258953.0454">1663 16977 750 0,'1'1'313'0,"5"4"-154"15,5-5-7-15,8-13 28 16,3-2-7-16,3-18-29 16,1-11-15-16,-2-17-37 15,-3-11-21-15,-7-8-23 16,-5 0-3-16,-2 19-20 16,-5 11 11-16,-1 26 1 15,0 13-8-15,-1 11-9 16,1 7-18-16,6 19-12 15,2 6 2-15,10 21 9 16,4 12 1-16,3 7 1 0,2 2-1 16,-1-2 0-16,-1-9 2 15,-5-14 2-15,-4-13 1 16,-8-15 0-16,-3-7 12 16,-3-16-70-16,0-4-64 15,-3-13-165-15,-4-6-192 16</inkml:trace>
  <inkml:trace contextRef="#ctx0" brushRef="#br0" timeOffset="259109.5392">1720 16779 1230 0,'0'0'483'0,"8"2"-332"16,10 0-41-16,21-5-64 15,11-3-10-15,15-4-17 16,6 2-3-16,-13 0-73 15,-8 4-128-15</inkml:trace>
  <inkml:trace contextRef="#ctx0" brushRef="#br0" timeOffset="259265.4687">1722 16750 1348 0,'-6'-1'566'0,"-3"-3"-340"15,7 3-163-15,6 1-50 16,14 6 47-16,10-1-147 16</inkml:trace>
  <inkml:trace contextRef="#ctx0" brushRef="#br0" timeOffset="259599.1336">2350 16971 1142 0,'8'3'465'0,"8"-2"-296"15,5 0-44-15,3-8-47 16,-3-2-27-16,-3-3-21 16,0 0-2-16,-10-1 6 15,0-2 3-15,-9-1 1 0,-12-4 2 16,-14-1-2-16,-7 2 1 15,-7 4-9-15,7 8-7 16,10 14-15-16,5 9-10 16,9 14-1-16,4 7 1 15,4 9 4-15,2 5 3 16,2 8-2-16,1 4 1 16,2-5 1-16,3-5 0 15,-2-19 1-15,2-7 30 16,1-13-154-16,0-6-112 0</inkml:trace>
  <inkml:trace contextRef="#ctx0" brushRef="#br0" timeOffset="259911.5537">2921 16854 1098 0,'-2'9'520'0,"-3"12"-228"15,-7 2-49-15,-9 4-102 16,-3-1-45-16,-2-7-43 16,0-4-12-16,1-11-16 15,1-4-8-15,-2-12-13 16,1-3-5-16,4 0-10 0,7-2-2 16,9 3-5-16,6-1-2 15,6 0 12-15,4 3 4 16,12 6 11-16,5 6 10 15,8 8 2-15,3 5 4 16,0 5 1-16,-3 4-3 16,-2 6-2-16,-5 2-3 15,-2 4-35-15</inkml:trace>
  <inkml:trace contextRef="#ctx0" brushRef="#br0" timeOffset="260377.7138">4369 16267 1148 0,'0'-1'542'0,"-2"3"-225"16,-2 5-113-16,-4 17-101 16,-2 13-29-16,-3 18-15 0,2 11-12 15,3 15-16-15,4 4-8 16,11 5-14-16,2-3-3 16,9-16-2-16,2-11-1 15,6-16 0-15,2-11-2 16,-4-13-1-16,2-7-4 0,-3-18 3 15,-4-7-44-15,3-8-142 16,-3-5-205-16</inkml:trace>
  <inkml:trace contextRef="#ctx0" brushRef="#br0" timeOffset="260565.2061">4173 16747 1222 0,'0'0'526'0,"2"0"-271"16,7 0-82-16,19 0-84 15,6 0-13-15,18 0-36 16,2 0-8-16,3-2-15 16,-1-1-7-16,-6-3 32 15</inkml:trace>
  <inkml:trace contextRef="#ctx0" brushRef="#br0" timeOffset="260831.4499">4852 16590 1230 0,'-3'0'555'0,"10"1"-264"16,8-1-106-16,13 0-103 15,6 1-29-15,6 1-27 16,-5 1-5-16,6 0-9 16,-2 4-2-16,-2-7-32 15,0 4-74-15,-12-6-310 16</inkml:trace>
  <inkml:trace contextRef="#ctx0" brushRef="#br0" timeOffset="261049.8868">4872 16704 1286 0,'5'5'533'15,"12"4"-308"-15,9 0-40 16,6 1-25-16,5 2-25 16,1-5-43-16,-1-1-17 15,1-5-33-15,-2-1-14 16,-4-4 61-16</inkml:trace>
  <inkml:trace contextRef="#ctx0" brushRef="#br0" timeOffset="261667.928">4924 16458 574 0,'-3'0'347'16,"-8"-3"-27"-16,6-4-142 16,1-3-19-16,4-9-44 15,7-2-10-15,6-1-9 16,-1-2-3-16,1 9-19 16,3 6-18-16,0 13-36 15,1 6-10-15,1 8-4 16,0 4 3-16,8 0 0 15,-1-6-1-15,4-11 6 16,1-5 3-16,-13-14 39 16,-3-2 15-16,-14 0 7 15,-10-3-5-15,-8 9-62 16,-1 3-90-16</inkml:trace>
  <inkml:trace contextRef="#ctx0" brushRef="#br0" timeOffset="262214.6848">5648 16737 595 0,'-1'3'313'0,"1"-3"-12"16,6-2-116-16,-6 1-15 15,6-3-8-15,20-27-29 16,32-35-12-16,-28 26-21 16,-4 1-11-16,-4 3-14 15,-8 4-5-15,-6 9-11 16,-1 4-8-16,-4 12-31 15,-1 3-11-15,3 13-8 16,-3 4-1-16,3 16 1 16,2 9 4-16,-2 16-1 15,1 6 1-15,-8 3 1 16,1 0 1-16,-3-8 2 16,0-9 0-16,-2-16 1 15,3-7 1-15,-2-14 5 0,3-7-10 16,2-3-102-16,1-4-122 15</inkml:trace>
  <inkml:trace contextRef="#ctx0" brushRef="#br0" timeOffset="262417.774">6086 16945 1164 0,'-2'1'551'0,"0"1"-241"15,1-1-97-15,1-1-114 16,0 0-40-16,0-1-20 16</inkml:trace>
  <inkml:trace contextRef="#ctx0" brushRef="#br0" timeOffset="263001.4423">6311 16564 782 0,'0'-10'427'0,"1"-12"-85"15,13-2-148-15,7 2-15 16,4-1-58-16,5 7-18 16,0 9-58-16,2 7-19 15,0 11-13-15,-8 4-1 16,-12 14 5-16,-7-1 0 0,-13 8 0 16,-5 2 0-16,0-5-3 15,-4 1 1-15,13-15 6 16,-4-8-3-16,8-10-11 31,4-4-7-31,2-5-11 0,9 4-3 16,6 0 6-16,4 7 2 15,2 12 6-15,-5 5 3 16,-11 10 8-16,-6 6 4 16,-13 6 2-16,-7-4 0 15,-8-2-1-15,-2-6 1 16,0-15 11-16,4-2-26 15,2-15-74-15,1-6-49 0,10-5-166 16,1-4-99-16</inkml:trace>
  <inkml:trace contextRef="#ctx0" brushRef="#br0">6719 16560 1011 0,'1'-1'460'0,"3"-1"-225"0,5 2-58 16,8 5-46-16,9 4-31 16,9 10-6-16,5 4-7 15,-1 9-19-15,-2 4-12 16,-7 1-21-16,-5-2-10 15,-5 1-6-15,-6-1-1 16,-11-10-1-16,-3-1 0 16,-12-10 2-16,-4-3-3 15</inkml:trace>
  <inkml:trace contextRef="#ctx0" brushRef="#br0" timeOffset="263907.618">7280 16694 670 0,'-2'0'392'0,"-5"-5"-38"16,7 1-109-16,12 0-75 16,6-3-28-16,14 5-41 15,9 2-8-15,3 0-20 16,3-2-24-16,2-3-18 15,-7-2-9-15,-3 1-7 16,-6 0-1-16,-15 6-59 0,-5 0-50 16,-12 8-98-16,-4 5-89 15</inkml:trace>
  <inkml:trace contextRef="#ctx0" brushRef="#br0" timeOffset="264153.0671">7477 16704 553 0,'-1'-1'359'16,"-4"-3"7"-16,0 2-91 15,4 2-122-15,0 0-42 16,1 0-50-16,0 0-5 16,0 0 11-16,3 13 2 15,3 39-9-15,-10-22-2 16,-2 5-17-16,-1 3-9 0,7-2-14 15,0-4-5-15,10-10 5 16,4-6 5-16,8-6 7 16,8-5 1-16,0-6-9 15,5-3-4-15,-3-2-29 16</inkml:trace>
  <inkml:trace contextRef="#ctx0" brushRef="#br0" timeOffset="264958.0677">6912 16951 522 0,'-8'-7'318'0,"-5"-9"-18"16,2-2-61-16,8-4-59 16,-1 2-31-16,7-5-31 15,5 1-19-15,6-3-28 16,10-3-18-16,6-3-26 15,-1-5-4-15,3-2 8 16,-2 3 2-16,-10 1 32 0,-4 13 10 16,-14 2 25-16,-5 3 14 15,-12 12-35-15,-7 4-15 16,-7 7-38-16,-2 6-19 16,1 1-18-16,3 1-33 15,2 5-128-15,4-2-75 16</inkml:trace>
  <inkml:trace contextRef="#ctx0" brushRef="#br0" timeOffset="265584.2818">8114 16698 1020 0,'-1'1'503'16,"0"0"-183"-16,7-1-152 15,-6 0-47-15,16 2-57 16,51 5-9-16,-18-5-39 16,1 0-6-16,-6 0-2 0,-10 0-18 15,-7 2-156-15</inkml:trace>
  <inkml:trace contextRef="#ctx0" brushRef="#br0" timeOffset="265794.4934">8135 16825 748 0,'-2'3'387'0,"3"4"-77"16,6-1-106-16,17 3-48 0,7 1-15 16,11-4-29-16,4 3-9 15,-6-7-45-15,0 0-12 16,-3-2-34-16,-3-2 5 16</inkml:trace>
  <inkml:trace contextRef="#ctx0" brushRef="#br0" timeOffset="266247.4302">8857 16695 891 0,'3'-7'420'0,"10"-11"-184"15,4-3-21-15,-1-11-70 16,5 0-25-16,-3-4-19 15,-4 1-7-15,-3 1-17 16,-4 1-4-16,-4 5-25 0,-2 5-9 16,0 14-30-16,-1 5-23 15,0 17-11-15,1 14 0 16,1 15 13-16,-1 10 10 16,0 17 2-16,-1 2 1 15,3 1 1-15,0-1 1 16,2-18 0-16,1-8 1 15,-1-20 3-15,-3-8 1 16,-1-14-24-16,0-3-74 0</inkml:trace>
  <inkml:trace contextRef="#ctx0" brushRef="#br0" timeOffset="266450.7315">9224 16878 1421 0,'3'1'620'0,"1"0"-345"16,0 3-60-16,-4-4-114 16,0 0-43-16,0 0-52 15,0-1-31-15</inkml:trace>
  <inkml:trace contextRef="#ctx0" brushRef="#br0" timeOffset="266998.3393">9445 16518 928 0,'3'-4'418'0,"5"-9"-177"16,4-1-58-16,10 0-41 15,2 3-28-15,10 7-45 16,2 1-19-16,0 6-25 16,1 7-10-16,-12 5-9 15,-6 2 0-15,-15 6 5 0,-8-5 3 16,-10 3 3-16,0-4 0 15,-2-6-2-15,5-1-4 16,4-6-8-16,5 0-9 16,7-3-10-16,6 6-3 15,10 3 0-15,4 6 9 16,2 8 7-16,-9 0 6 16,-11 6 23-16,-11-2 6 15,-22 2 9-15,-1 1 0 16,-9-8-7-16,2-2-3 0,10-16-38 15,4-5-28-15,11-9-101 16,8-4-55-16,9-3-297 16</inkml:trace>
  <inkml:trace contextRef="#ctx0" brushRef="#br0" timeOffset="267568.9654">10119 16549 764 0,'-3'-8'467'0,"-9"-7"-10"15,-1-1-121-15,-6 5-91 16,-3 1-49-16,0 4-70 16,0 4-26-16,4 7-51 15,1 1-18-15,9 8-27 16,5 2-5-16,10 6-2 16,9 3-1-16,12 4 1 15,5 1 2-15,7 3 1 16,0 1 2-16,-5-1 1 15,-7-4 0-15,-15 0 2 0,-12-2-1 16,-14 1 1-16,-11-3-1 16,-13 0-10-16,-1-6 0 15,-3-11-19-15,7-1-5 16,11-11-8-16,8-7-12 16,14-7 1-16,6-6 3 15,14-9 11-15,7-2 12 16,8-9 18-16,5 0 5 15,-1 4 6-15,-3-1 6 0,-15 14 25 16,-10 1 10-16,-18 5 11 16,-13 3 3-16,-11 0-26 15,-6-3-12-15,0 8-16 16,2 2-9-16,11 6-46 16,6 3-47-16,12 2-153 15</inkml:trace>
  <inkml:trace contextRef="#ctx0" brushRef="#br0" timeOffset="267956.5222">10478 16388 1012 0,'0'0'537'16,"0"0"-194"-16,1 17-164 16,2 10-60-16,4 20-90 0,4 10 2 15,-1 12-4-15,0 7 2 0,-4 2-2 16,-4-2-2-16,-2-15-8 16,-2-9 28-16,-1-26-108 15,-1-9-69-15,-4-18-251 16</inkml:trace>
  <inkml:trace contextRef="#ctx0" brushRef="#br0" timeOffset="268332.4221">10480 16462 1026 0,'17'-22'515'0,"14"-14"-192"0,15 13-141 15,3 6-43-15,3 21-77 16,-4 13-19-16,-9 17-21 0,-6 5-5 16,-15 5-2-16,-3-1 1 15,-20-3 2-15,-6 1-2 16,-9 0 2-16,-12-1-2 16,-1-11-6-16,-5-8-4 15,-4-18-6-15,7-5-4 16,10-11-6-16,6 0-1 15,16-5-9-15,6 4 3 0,16 5 9 16,5 5 3-16,7 11 12 16,3 10 2-16,-6 14 1 15,0 7 4-15,-5 6 2 16,-2 0-3-16,1-10-1 16,-5-7-3-16,4-12 0 15,3-6-15-15</inkml:trace>
  <inkml:trace contextRef="#ctx0" brushRef="#br0" timeOffset="268841.3224">11430 16484 867 0,'-7'-8'447'0,"-10"-7"-116"0,-6 1-47 15,-11 5-73-15,-2 3-42 16,-7 12-70-16,-7 3-27 15,-2 13-51-15,0 10-16 16,10 11-11-16,8 6-6 16,22 16 1-16,10-2 6 0,22 3 2 15,13-2 2-15,16-14 6 16,6-8 3-16,3-19 6 16,-2-14 1-16,-2-11 2 15,-2-9-1-15,-4-12 3 16,-5-2-46-16,-3-10-146 15</inkml:trace>
  <inkml:trace contextRef="#ctx0" brushRef="#br0" timeOffset="269140.068">11791 16933 1764 0,'-1'0'705'0,"-1"4"-479"16,-3-5-62-16,3-1-93 16,1 1-10-16</inkml:trace>
  <inkml:trace contextRef="#ctx0" brushRef="#br0" timeOffset="279428.1746">8296 9125 926 0,'2'-2'445'0,"-1"-3"-156"15,0 2-72-15,-2 3-87 16,0 0-23-16,-1 2-39 15,1 28-9-15,-6 38-13 16,0-25-16-16,4-4-20 16,2-6-4-16,15-9-5 15,2-7 0-15,7-15 6 16,0-1-33-16,-5-8-151 16</inkml:trace>
  <inkml:trace contextRef="#ctx0" brushRef="#br0" timeOffset="279662.3416">8537 9153 902 0,'0'-3'469'0,"-2"-2"-147"16,1 5-166-16,1 0-50 15,0 0-68-15,0 5-16 0,2 23-6 16,9 28-3-16,-7-29-5 16,2 1-8-16,1-8-109 15,-1 1-96-15</inkml:trace>
  <inkml:trace contextRef="#ctx0" brushRef="#br0" timeOffset="279896.6647">8708 9158 486 0,'6'-4'302'16,"6"-5"0"-16,-7 6-119 15,-3 3-24-15,-5 7-23 16,-5 2-21-16,-7 5-15 16,-4 1-10-16,-1 4-15 15,-2-2-11-15,4 0-16 16,7 3 1-16,7-3-5 0,8 2-4 15,10-2-9 1,4-3-9-16,6-3-12 0,9-3-1 16,6-7-6-16,-1-2-71 15</inkml:trace>
  <inkml:trace contextRef="#ctx0" brushRef="#br0" timeOffset="280224.7076">9116 9208 622 0,'-1'-5'310'0,"-6"-6"-71"15,-3 0-18-15,-10 1 7 16,-4 2 1-16,-5 2-20 15,-4 5-31-15,3 6-70 16,4 5-26-16,8 6-49 16,4 2-4-16,12 1-14 15,2-3-5-15,10 3-2 16,5-2-1-16,6-2 1 16,-1-1 0-16,5-6 0 15,-1-2 2-15,-3-5 0 0,-2-2-54 16,-8-13-128-16</inkml:trace>
  <inkml:trace contextRef="#ctx0" brushRef="#br0" timeOffset="280380.9206">9081 8909 1198 0,'-2'-12'592'0,"-1"-7"-203"0,3 9-198 16,0 4-64-16,1 7-94 15,-1 6-28-15,1 5-36 16,-1 3-79-16</inkml:trace>
  <inkml:trace contextRef="#ctx0" brushRef="#br0" timeOffset="281022.383">9741 9104 780 0,'-7'-3'387'0,"-10"-5"-112"15,-2 3-54-15,-13 3-77 16,2 5-20-16,-2 11-59 16,6 1-29-16,15 12-34 15,2 1-16-15,10 5-9 16,2 0 3-16,10-1 6 16,8-4 5-16,12-6 13 15,3-5 4-15,1-11 5 16,0-4 4-16,-10-9 4 15,-3-5 4-15,-7-7 3 16,-8-1 0-16,-9-1 2 16,-1 0-2-16,-6 9-9 15,-2 3-5-15,0 9-21 16,1 6-9-16,3 9 4 16,-5 8 3-16,6 10 14 0,-3 4 7 15,6 10-1-15,0-3-1 16,1 0 0-16,1-1-1 15,0-7 0-15,4-4 0 16,-3-11 19-16,6-4-45 16,0-12-152-16</inkml:trace>
  <inkml:trace contextRef="#ctx0" brushRef="#br0" timeOffset="281365.9541">10102 9195 965 0,'-14'-3'436'0,"-9"-3"-209"16,0 5-56-16,-1 3-83 15,6 6-31-15,1 10-39 16,3 0-9-16,8 7-11 16,3 2-3-16,10-1 0 0,4 0 1 15,11-10 13-15,0-5 8 16,2-7 15-16,-2-6 8 16,-6-6 8-16,-1-3 1 15,-8-5-3-15,-4-2-5 16,-6-2-32-16,-1 2-62 15,-3 3-510-15</inkml:trace>
  <inkml:trace contextRef="#ctx0" brushRef="#br0" timeOffset="281725.1588">10240 9328 758 0,'5'3'395'16,"2"4"-104"-16,11 0-124 16,-2-2-29-16,7-3-34 15,1-3-14-15,-3-5-3 16,1-3-2-16,-5-7-12 16,1 0-7-16,-6-3-18 15,-2 2-5-15,-12 0-3 16,-4-3-1-16,-13 2-11 15,-3-2-8-15,-2 8-18 16,1 4-11-16,7 12-20 16,4 7-8-16,4 11 0 15,1 6 3-15,5 12 12 0,1 6 4 16,2 7 4-16,7 4 3 16,-3-5 8-16,-1-4 3 15,0-7 5-15,0-8 25 16,2-6-123-16,3-8-411 15</inkml:trace>
  <inkml:trace contextRef="#ctx0" brushRef="#br0" timeOffset="282351.1586">10661 9207 799 0,'2'0'361'0,"4"1"-150"16,7 4-91-16,4-1-19 16,11-2-24-16,-1-2-23 15,6-2-25-15,-7-2-4 16,-7-2-4-16,-6 1 1 16,-13 1 6-16,0 1-5 15,-12 6-10-15,-4 2-4 16,-6 7-10-16,-1 3 0 0,2 2-1 15,0 3-3-15,11 3 5 16,2 1 4-16,9 1 12 16,7-2 7-16,6-4 8 15,0-2 4-15,4-8 5 16,-1-3 1-16,5-9-1 16,4-7-3-16,-2-11-5 15,3-4-3-15,-4-7-8 16,-1 0-2-16,-4 3-4 15,-6 0-1-15,-6 12-1 16,-2 2-1-16,-4 9-5 16,-2 6-1-16,1 6-6 15,1-6-3-15,0 1-2 16,1 22 0-16,6 35 1 16,-2-26 1-16,1 4 32 15,1-3-57-15,-4-10-120 0,1-4-156 16</inkml:trace>
  <inkml:trace contextRef="#ctx0" brushRef="#br0" timeOffset="282491.7468">10955 8968 1409 0,'-2'-1'605'0,"-3"-5"-365"15,3 6-106-15,2 0-134 16,0 0-44-16,0 0-253 15</inkml:trace>
  <inkml:trace contextRef="#ctx0" brushRef="#br0" timeOffset="282953.6001">11375 9239 809 0,'-10'-2'418'16,"-8"-2"-104"-16,-4 3-62 15,0 1-96-15,6 6-38 16,0 3-69-16,0 3-21 0,5 7-28 16,0 2-3-16,7 7-3 15,8-1-2-15,7 1 3 16,7-4-1-16,8-4 6 15,3-7 8-15,2-12 22 16,1-1 14-16,-5-19 32 16,-4-2 19-16,-10-5 22 15,-9-7-3-15,-7 4-29 32,-8-2-24-32,-6 6-55 0,1 9-31 15,3 8-295-15</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01-13T11:09:40.501"/>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definitions>
  <inkml:trace contextRef="#ctx0" brushRef="#br0">16373 3112 309 0,'2'-2'258'15,"2"-4"3"-15,9-9 4 16,3-4-13-16,10-18-81 15,8-2-31-15,9-20-39 16,-1-7-6-16,9-4-4 16,-5 0-10-16,-3 16-18 0,-4 10-7 15,-16 22-12-15,-5 7-11 16,-10 18-25-16,-5 14-8 16,-8 19-10-16,-5 15 4 15,-5 26 15-15,1 10 3 16,2 9-5-16,4-1 0 15,12-15-6-15,7-8-2 16,15-17 5-16,5-13 5 0,12-24 13 16,6-16 9-16,4-27 14 15,1-11 3-15,-8-16 0 16,-10-12-3-16,-7-2-10 16,-5-7-6-16,-3-2-14 15,4 8-5-15,-6 15-6 16,-7 11-1-16,-5 22 2 15,-4 7-1-15,-4 8-6 16,-1 4-10-16,0 8-8 16,0 5-1-16,2 17 8 15,0 7 8-15,-1 18 20 16,-6 6 9-16,-1 5 13 16,-2 0 3-16,3-6-10 15,7-6-6-15,5-10-14 16,7-7 16-16,7-12-109 15,1-6-99-15</inkml:trace>
  <inkml:trace contextRef="#ctx0" brushRef="#br0" timeOffset="423.1199">17466 3278 666 0,'4'-5'467'15,"2"-3"19"-15,-3 13-232 16,0 7-44-16,-4 18-66 16,-2 6-14-16,-6 7-46 15,-1-2-16-15,2 2-34 16,1-5-10-16,5-8-12 15,2 0-2-15,7-18-5 16,0-5 1-16,4-9-6 16,0-11 0-16,-8-9 3 15,0-8 2-15,-8-6 9 16,-7-5 1-16,0 0-4 16,-6 4-2-16,5 9-6 15,5 7-3-15,3 8-7 0,7 3-8 16,12-1-9-16,6 0-2 15,7-1 3-15,4 0 5 16,4 4 7-16,2 2 2 16,1 4 64-16,-2 1-101 15,-2 4-157-15</inkml:trace>
  <inkml:trace contextRef="#ctx0" brushRef="#br0" timeOffset="688.7401">17482 3597 758 0,'2'3'416'0,"0"3"-48"15,6-1-98-15,13 1-85 16,4-2-31-16,6 1-69 16,5-2-34-16,4 0-23 15,-2-3-14-15,0-4-132 16,-2-2-150-16</inkml:trace>
  <inkml:trace contextRef="#ctx0" brushRef="#br0" timeOffset="884.206">17463 3516 1265 0,'4'0'512'0,"10"-1"-306"16,2 0-54-16,10 1-69 15,5-1-13-15,7 2-37 0,2-2 20 16,9-7-144-16</inkml:trace>
  <inkml:trace contextRef="#ctx0" brushRef="#br0" timeOffset="1386.051">18157 3006 780 0,'0'0'396'0,"4"2"-102"16,8 0-71-16,15 3-98 15,7 2-35-15,17 0-60 16,0-7-15-16,2 1 3 15,-4-1 0-15,-13-1-97 16,-4 3-98-16</inkml:trace>
  <inkml:trace contextRef="#ctx0" brushRef="#br0" timeOffset="2014.1689">18164 3204 764 0,'-1'0'477'0,"-2"-1"-33"15,4 1-229-15,-1-1-43 16,0 1-56-16,26 0-11 16,48 5-12-16,-21 1-18 0,2 0-29 15,-2 0-14-15,-16-1-9 16,-11-1-1-16,-8 0 5 15,-9-4 16-15,-3-4-56 16</inkml:trace>
  <inkml:trace contextRef="#ctx0" brushRef="#br0" timeOffset="4154.5343">19160 3000 870 0,'8'-18'379'0,"9"-22"-168"16,1-6-14-16,-3-5-1 16,-3 4-21-16,0 7-52 15,-3 3-17-15,-4 17-52 16,-4 3 7-16,-4 13 2 16,0 4-10-16,-2 12-21 15,1 6-20-15,3 15-20 16,1 9-2-16,3 16 4 15,3 1 4-15,-4 3 3 16,-1-4 4-16,-1-12-13 16,-1-2-59-16,2-12-170 15</inkml:trace>
  <inkml:trace contextRef="#ctx0" brushRef="#br0" timeOffset="4388.8213">18964 3196 1258 0,'1'2'467'16,"8"3"-321"-16,12-2-32 15,20 1-4-15,15 0 12 16,19-3-35-16,10 4-23 0,4 0-29 15,-2-4-2-15,-6-1-94 16,-5 0-76-16</inkml:trace>
  <inkml:trace contextRef="#ctx0" brushRef="#br0" timeOffset="4889.0593">18971 3588 977 0,'2'-14'442'0,"2"-11"-213"16,12-5-94-16,4 0 0 15,15 4-20-15,7 7-6 16,5 15-14-16,0 9-27 16,-2 18-30-16,-7 3-8 15,-17 10 3-15,-13 4 7 16,-20 3 5-16,-11 4-4 15,-11-2-11-15,-2-1-7 16,-2-8-16-16,1-8-15 0,8-12-17 16,4-11 0-16,8-13 8 15,-1-7 11-15,13-9 2 16,2 0-5-16,4 3 12 16,13 4 6-16,2 11 11 15,10 5 6-15,3 11-13 16,4 9-5-16,0 8-2 15,-4 2 0-15,5-6 16 16,0-5-36-16</inkml:trace>
  <inkml:trace contextRef="#ctx0" brushRef="#br0" timeOffset="5869.1712">19932 3207 725 0,'-3'1'299'0,"3"1"-153"15,16-2-27-15,32-2 10 0,20-1 19 16,44-3 41-16,16-2 5 16,35 1-22-16,12 0-24 15,-8 3-71-15,-7 0-35 16,-30 2-20-16,-22 0 22 15,-33-3-96-15,-19 2-73 16</inkml:trace>
  <inkml:trace contextRef="#ctx0" brushRef="#br0" timeOffset="6386.1221">20781 2475 699 0,'-11'-6'415'0,"-13"-6"-16"0,-7 3-136 16,-7 9-104-16,-6 5-40 16,-2 14-69-16,2 4-27 15,3 15-35-15,7 5-12 16,11 10-8-16,3 3 0 15,16 5 12-15,6 0 7 0,15-7 11 16,11-4 12-16,20-20 29 16,7-9 13-16,22-20 46 15,3-13 14-15,-9-19 2 16,-5-13 0-16,-27-12-32 16,-12 1-12-16,-22-3-17 15,-7 5-12-15,-16 10-21 16,-8 4-13-16,-6 14-42 15,-5 9-39-15,7 10-108 16,5 1-78-16</inkml:trace>
  <inkml:trace contextRef="#ctx0" brushRef="#br0" timeOffset="6573.5514">20645 2648 1200 0,'7'14'520'0,"5"8"-284"16,16 16-113-16,8 8-30 15,13 9-50-15,4 2-12 16,-2-10-4-16,-5-7-5 16,-10-16-103-16</inkml:trace>
  <inkml:trace contextRef="#ctx0" brushRef="#br0" timeOffset="7026.895">21013 2365 588 0,'0'-10'373'0,"0"-9"-30"15,5 1-147-15,9 2-25 16,10-2-47-16,6 4-12 16,8 5-14-16,2 2-19 15,-8 13-34-15,-7 4-12 16,-16 11-8-16,-10 5 2 16,-19 9 5-16,-7 3 1 0,-4-2-14 15,4-1-5-15,16-13-8 16,6-4-4-16,16-10 3 15,7-6 3-15,18-6 3 16,8 1 2-16,9 1-3 16,0-3 31-16,-12 9-96 15</inkml:trace>
  <inkml:trace contextRef="#ctx0" brushRef="#br0" timeOffset="7671.8476">20930 3498 1023 0,'-15'-9'552'0,"-12"-8"-160"16,-14 6-144-16,-15 5-73 16,-6 12-96-16,-1 10-39 15,0 13-53-15,14 9-2 16,8 11-33-16,15 5-2 0,22 4 2 16,6 0 0-16,32-7 33 15,8-6 21-15,23-19 51 16,9-10 23-16,1-16 21 15,-5-11-1-15,-20-12 10 16,-12-4-7-16,-23-2-13 16,-4 1-12-16,-5 6-51 15,-5 3-31-15</inkml:trace>
  <inkml:trace contextRef="#ctx0" brushRef="#br0" timeOffset="31151.6023">1792 9381 661 0,'-1'-6'441'16,"-2"-7"-42"-16,3 16-155 16,2 7-50-16,1 22-92 15,1 16-28-15,1 20-13 16,0 14-13-16,-1 9-24 0,-1-3-10 15,-2-7-2-15,0-8 3 16,0-19 5-16,3-14-41 16,-1-12-130-16,1-11-86 15</inkml:trace>
  <inkml:trace contextRef="#ctx0" brushRef="#br0" timeOffset="31370.5422">1950 9520 776 0,'6'-16'481'16,"1"-15"-72"-16,-1 14-164 16,-2 5-59-16,-2 11-95 15,3 1-16-15,-1 15-40 16,4 10-11-16,-1 14-4 16,4 17-5-16,-3 12-8 15,5 8-1-15,-5 5-1 16,0-6 3-16,1-12-54 15,-9-11-52-15,3-13-169 16</inkml:trace>
  <inkml:trace contextRef="#ctx0" brushRef="#br0" timeOffset="31526.7612">1847 9851 1356 0,'6'-2'560'15,"11"-2"-346"-15,10 2-77 16,14 2-87-16,7 1-19 16,5 0-16-16</inkml:trace>
  <inkml:trace contextRef="#ctx0" brushRef="#br0" timeOffset="32183.0282">2666 9828 798 0,'3'3'368'0,"8"7"-143"15,-2 7-67-15,4 10-35 16,-4 4-20-16,-5 6-28 16,-1-3-16-16,-2-4-22 15,-1-8-7-15,3-14-10 16,1-4 5-16,-1-18 0 16,4-5-1-16,1-8-3 15,1-6-8-15,3 6 3 16,3 5 5-16,3 8 2 15,2 9 1-15,2 12-4 16,0 6-4-16,-6 12 0 16,-2 2-1-16,-4 3 1 15,-1-4 9-15,-1-7-72 16,4-2-65-16,-6-15-288 0</inkml:trace>
  <inkml:trace contextRef="#ctx0" brushRef="#br0" timeOffset="32517.7223">2902 9804 710 0,'2'-22'404'16,"11"-26"-47"-16,8-3-75 0,7 5-94 15,4 5-32-15,-2 20-47 16,2 8-31-16,-1 20-17 16,-2 11-6-16,-1 21-9 15,-6 10 0-15,-3 12-8 16,0 2-6-16,-1-4-12 0,-4-7-4 15,-1-12-5-15,-2-7-1 16,-5-14 1-16,1-6-2 16,-4-12 9-16,0-3 5 15,-6-15-5-15,-1-4 0 16,-14-13-22-16,-5 1-17 16,-1 9-6-16,-4 8-7 15,3 19-9-15,7 12 7 16,-2 12 2-16,4 1 4 0,9-2 14 15,3-4-26-15,14-6-171 16,5-4-227-16</inkml:trace>
  <inkml:trace contextRef="#ctx0" brushRef="#br0" timeOffset="32892.6398">3537 9780 879 0,'-5'-8'468'0,"-8"-5"-143"15,-2 5-98-15,1 8-109 16,-6 6-48-16,1 4-32 16,0 5-11-16,9 5-29 15,10 2-8-15,10 1-7 16,8-3 2-16,6-3 10 0,-2-6 5 15,0-4 6-15,-8-4 3 16,-8 0 3-16,-2-2-1 16,-6 2 0-16,0-3-1 15,1 0 0-15,-19 6 1 16,-40 11 4-16,31-7 1 16,10-2-9-16,8 0-6 15,13 3-9-15,10-1-5 16,7 1 5-16,4 2 3 15,3-4 4-15,1 0 2 0,3 2-58 16,1-7-80-16</inkml:trace>
  <inkml:trace contextRef="#ctx0" brushRef="#br0" timeOffset="33070.4305">3684 9816 946 0,'-4'-5'553'31,"0"-3"-86"-31,4 9-266 0,3 6-55 16,6 11-92-16,2 7-21 16,-2 5-9-16,-1 4-8 15,-3-2-3-15,-2-2 21 16,1-5-93-16,-2-13-78 0,5-8-188 16</inkml:trace>
  <inkml:trace contextRef="#ctx0" brushRef="#br0" timeOffset="33273.5155">3864 9836 960 0,'-3'1'491'0,"-6"3"-163"15,-1 5-58-15,-9 1-113 16,0 3-46-16,-1 0-55 16,4 2-23-16,4-1-31 15,5 1-2-15,7 0-5 16,0-3 0-16,3 7 1 15,7-5 0-15,9-1 4 16,6 4 0-16,13-9-48 16,5 0-79-16</inkml:trace>
  <inkml:trace contextRef="#ctx0" brushRef="#br0" timeOffset="33945.9056">4000 9842 995 0,'0'2'430'16,"5"2"-219"-16,6 2-67 16,7 0-62-16,4-1-21 0,3-3-31 15,0 0-7-15,-1-2-5 16,-2-3 1-16,-7 1-16 15,-1-4-13-15,-10 0-17 16,-3 1-10-16,-5 3 3 16,-7 4 6-16,-4 9 10 15,-3 6 11-15,3 8 17 16,0 1 4-16,8 3 3 16,5 1-6-16,5-5-11 15,6-3-1-15,10-8-2 16,4-5 2-16,5-9-7 15,-1 0-8-15,4-7-16 16,-1-5-10-16,-2-1-1 16,-1-1 10-16,-12 3 21 15,-4 3 14-15,-10 3 71 16,0 4 24-16,-2-1 21 0,0 2-3 16,1 0-58-16,0 0-18 15,0 0-11-15,0 0 1 16,23 8 1-16,30 12-4 15,-25-13-13-15,-2-2 2 16,-1-6 5-16,-1-5 5 16,-9-7 10-16,0-2 4 15,-9-3 4-15,-4-2-2 0,-7-3-6 16,-4-1-7-16,-7 2-13 16,-3 5-8-16,2 10-13 15,-1 7-6-15,-2 6-5 16,6 3-2-16,-3 7-4 15,7 5-2-15,3 6-1 16,1 5 0-16,6 6 7 16,1 5 3-16,8 12 16 15,-3 1 4-15,4 3 6 16,4-8 4-16,0-15-59 16,3-8-80-16</inkml:trace>
  <inkml:trace contextRef="#ctx0" brushRef="#br0" timeOffset="34102.355">4924 10024 1539 0,'-2'4'715'16,"-5"1"-297"-16,5 3-194 15,1 3-157-15,2-5-25 16,9-2 236-16</inkml:trace>
  <inkml:trace contextRef="#ctx0" brushRef="#br0" timeOffset="34979.1193">5463 9705 1207 0,'-13'-1'519'0,"-11"-2"-294"16,0 5-64-16,3 6-107 16,6 2-37-16,9 5-47 15,6 3-5-15,8 5 4 16,7 1 8-16,6-4 15 15,1-2 6-15,-3-12 7 16,0-3 5-16,-9-4 15 16,-4-4 7-16,-8-2 2 15,-9 0-2-15,-10 0-13 16,-6 2-8-16,-7 3-9 16,0 2-5-16,5 12-14 15,8 2-6-15,11 6-6 16,6 4 4-16,10-3 7 15,6 0 5-15,10-4 6 16,4-3 2-16,5-6 5 0,4-2 2 16,-3-6 7-16,-4-6 3 15,-6-5 3-15,-3-2 2 16,-6-1 2-16,-3-1 0 16,0 0-1-16,-7-1 1 15,-2-3-4-15,0 2-4 16,0 8-22-16,-1 4-11 0,6 13-9 15,0 7 1-15,3 10 16 16,0 3 7-16,2-1 6 16,0-4 1-16,3-8 7 15,1-1 11-15,2-15 41 16,-3-5 22-16,-4-8 31 16,0-10 4-16,-4 1-30 15,3-1-22-15,-2-1-40 16,-3 1-70-16</inkml:trace>
  <inkml:trace contextRef="#ctx0" brushRef="#br0" timeOffset="35416.6357">6071 9705 608 0,'-13'-8'427'15,"-14"-1"30"-15,-1 2-117 16,3 8-148-16,2 8-59 0,9 8-84 16,8 3-28-16,7 5-28 15,9 2-4-15,10-3 5 16,2-2 4-16,5-7 6 15,-2-4 4-15,-9-8 8 16,-3-4 6-16,-7-3 14 16,-6-4 1-16,-8 2-9 15,-8 4-8-15,-10 0-19 16,2 4-2-16,2 5-3 16,1 1-1-16,9 6 4 15,1 0 1-15,9 3 6 16,3 0 6-16,10 3 2 15,2-1 1-15,6-5 2 16,4-2-2-16,1-11 2 16,3-1 8-16,-1-7-94 15,-3-1-64-15</inkml:trace>
  <inkml:trace contextRef="#ctx0" brushRef="#br0" timeOffset="35541.3247">6038 9522 1192 0,'-7'-3'568'16,"-5"1"-242"-16,2 1-154 16,10 5-157-16,0 6-42 15,10 5-194-15</inkml:trace>
  <inkml:trace contextRef="#ctx0" brushRef="#br0" timeOffset="35830.5926">6191 9864 1057 0,'12'9'440'0,"15"12"-259"16,6-5-40-16,-3-4-61 15,1-7-15-15,-4-7-17 0,-1-5-3 16,-7-10 1-16,-4-3-1 16,-6-5-1-16,-8-4-1 15,-13 0-5-15,-5 3-1 0,-13 10-24 16,0 9-10-16,1 19-11 15,5 11-6-15,8 17 5 16,4 7 2-16,12 11-6 16,6-1 2-16,8 5 6 15,1 3 6-15,7-6 9 16,0-4 5-16,-2-10-2 16,1-9-74-16</inkml:trace>
  <inkml:trace contextRef="#ctx0" brushRef="#br0" timeOffset="36299.4528">6619 9752 789 0,'-1'-1'456'0,"-3"-2"-66"15,2 1-95-15,2 2-132 16,0 0-50-16,8 30-62 15,15 56-10-15,-8-25-7 16,-1 2-8-16,-5-2-10 16,-3 0 0-16,-7-6 4 15,-11-6 2-15,2-13-3 16,2-11-5-16,-1-19-16 16,2-6-8-16,-6-23-6 15,-1-8 0-15,3-16 10 16,4-4 3-16,7-3 3 15,8-3-2-15,13 3 2 16,7 1 4-16,21 3-1 16,4 5 4-16,1 10 14 15,-2 6-42-15,-13 13-125 16</inkml:trace>
  <inkml:trace contextRef="#ctx0" brushRef="#br0" timeOffset="36830.4946">7037 9761 754 0,'-3'-4'434'0,"-6"-4"-76"15,-4 1-85-15,2 7-130 16,0 3-57-16,4 6-66 15,3 5-16-15,4 5-8 16,5-2-2-16,7 0 3 16,2-2 2-16,2-4 3 15,0-3 2-15,0-4 5 16,-2 0 2-16,-6-3 11 16,-6-1-5-16,-7 0-9 15,-9-1-3-15,-5 3-12 16,-4 3 2-16,3 5-3 15,2 2-3-15,9 1-3 16,6 5 3-16,6 0 10 16,5 1 4-16,7 0 10 15,4-8 0-15,2-8 3 16,8-1 3-16,-2-11 5 0,-2 0 1 16,2-11 2-16,-5-6-1 15,-4-5-3-15,3-3 1 16,-9 4-4-16,-5 3 0 15,-4 13 8-15,-3 6-4 16,0 11-9-16,0 6-3 16,0 12-16-16,1 6-1 15,2 3 4-15,3 2 1 16,4-4 4-16,3-8-22 0,4-2-121 16,3-5-194-16</inkml:trace>
  <inkml:trace contextRef="#ctx0" brushRef="#br0" timeOffset="37112.1109">7710 9809 1111 0,'-6'11'540'0,"-14"14"-194"16,-4 2-84-16,-7 0-123 15,-3-2-40-15,2-8-53 16,4-4-16-16,2-10-6 15,4-3-2-15,6-8-8 16,-4-4-3-16,9-6-14 16,3-2-8-16,5-2-7 15,10 1-4-15,5 4 8 0,3 3 7 16,7 8 15-16,0 6 9 16,5 13 0-16,1 7 0 15,-3 9-7-15,-5 0-4 16,-3-1 8-16,-1-2-41 15</inkml:trace>
  <inkml:trace contextRef="#ctx0" brushRef="#br0" timeOffset="37975.9978">8636 9816 1029 0,'-10'-4'497'0,"-12"2"-178"0,-7 3-48 15,1 14-130-15,0 4-42 0,9 8-86 16,9 1-26-16,16-1-8 16,8-1-6-16,12-4 9 15,3-6 10-15,6-13 13 16,0-5 8-16,-7-13 19 15,1-2 10-15,-17-10 23 16,-7-3 7-16,-15-10-1 16,-11-4 0-16,-11-9-18 15,-6-5-9-15,4 2-21 16,7-4-14-16,14 8-21 16,13 2-10-16,13 11-11 15,4 6-1-15,14 9-72 16,4 7-43-16,8 15-145 15</inkml:trace>
  <inkml:trace contextRef="#ctx0" brushRef="#br0" timeOffset="38148.5469">8873 9684 976 0,'0'7'508'16,"-2"11"-119"-16,-1 7-144 15,-1 12-125-15,4 2-31 0,1 2-48 16,0 0-14-16,8-10-66 16,-5-7-83-16</inkml:trace>
  <inkml:trace contextRef="#ctx0" brushRef="#br0" timeOffset="38289.4542">8776 9533 1038 0,'-2'-3'521'0,"-2"-1"-187"16,4-3-130-16,0 7-156 15,0 0 7-15,0 0-224 16</inkml:trace>
  <inkml:trace contextRef="#ctx0" brushRef="#br0" timeOffset="38462.5266">8985 9797 895 0,'5'20'439'0,"9"20"-156"0,2-1-81 16,2-8-80-16,-2-6-5 15,-7-10 12-15,6-10 8 16,6-10-2-16,0-8-18 0,11-10-43 16,-8-3-20-16,-6 0-52 15,1-2-88-15</inkml:trace>
  <inkml:trace contextRef="#ctx0" brushRef="#br0" timeOffset="38853.6398">9501 9729 810 0,'-10'-5'412'0,"-11"-1"-114"16,0 4-60-16,3 9-103 15,5 5-31-15,3 4-64 0,4 2-19 16,11 4-23-16,2 1-3 16,11-1 5-16,2-2 0 15,-3-5 8-15,-1-4 3 16,-7-6 8-16,-3-4-10 15,-9-1-12-15,-6-2-4 16,-7 1-7-16,-2 1 8 16,-4 3 24-16,2 4 10 15,10 5 10-15,4 0 6 16,6 3-9-16,6 3-7 0,8-3-13 16,5 2-3-16,13-7-4 15,2-4-15-15,5-5-94 16,1-4-98-16</inkml:trace>
  <inkml:trace contextRef="#ctx0" brushRef="#br0" timeOffset="39572.219">9688 9752 811 0,'-4'-1'436'0,"1"1"-111"15,3-1-139-15,0 1-108 16,7 0-41-16,18 2-23 16,34 4-3-16,-31-4 1 15,-5 2 0-15,-8-4 4 16,-4 0 3-16,-8-3 5 0,-2 2 4 16,-5 1-6-16,3 0-4 15,0 0-7-15,-2 0-5 16,-15 5 2-16,-28 18 2 15,36-4 2-15,-1 7 1 16,8 3 2-16,2 1-3 16,11 1-4-16,1-4 0 15,8-2-3-15,4-3-1 16,0-11 4-16,4-3 3 0,6-11-30 16,2-9-28-16,6-12-39 15,2-6-5-15,0-2 29 16,-2-2 27-16,-3 9 35 15,-4 5 5-15,-13 15 33 16,-6 6 18-16,-15 14 33 16,-8 5 16-16,-15 12-7 15,-3 2-7-15,-9-3-26 16,4 0-15-16,5-12-16 16,0-8-4-16,8-11-8 15,0-4-4-15,6-10-18 16,3-6-11-16,4-4-10 15,7 0-4-15,9 3 4 16,1 4 3-16,7 8 1 16,-7 4 0-16,5 7 9 15,0 9 5-15,1 7 23 0,10 2 8 16,1 0 3-16,1-1-2 16,0-10-11-16,0-3 0 15,-3-8 5-15,-6-5 3 16,-1-8-2-16,-1-1 2 15,-3-6 1-15,-2-5 0 16,-4 4-5-16,-4 2-5 16,-3 11-20-16,3 8-6 0,-1 11 4 15,-2 6 4-15,0 9 8 16,4 5 1-16,0 4 9 16,3-3-20-16</inkml:trace>
  <inkml:trace contextRef="#ctx0" brushRef="#br0" timeOffset="40668.1867">11434 9737 914 0,'-6'9'442'0,"-5"10"-174"15,-14 20-109-15,-3 8-26 16,-8 11-52-16,2-2-23 15,5-12-24-15,-2-9-8 0,11-17 2 16,0-11-11-16,1-13-16 16,1-10-2-16,4-15-22 15,2-1 5-15,12-5 10 16,6 4 4-16,4 8 9 16,7 7 2-16,2 12-1 15,7 7-1-15,2 15-9 16,7 4 2-16,0 9 2 15,-3 3 1-15,-1-5 5 16,-3-3 2-16,-3-10 3 16,-4-4 3-16,-6-9 8 15,-5-2 9-15,-8-5 12 16,-2-6 1-16,-7-11-6 16,1-1-12-16,1-1-22 15,5 6-9-15,3 13-22 16,5 3-4-16,3 13 3 0,-4 7 7 15,-1 0 18-15,-5 4 5 16,-2-1 6-16,2-10 1 16,-1 1 1-16,1-4 5 15,0-11 6-15,-1-2 2 16,5-14 2-16,3-7-5 16,7-3-6-16,5-4-5 15,9 8-2-15,3 4-4 0,1 8-1 16,-7 9-2-16,-6 11 0 15,-5 9 0-15,-7 12 2 16,1 0 4-16,-7 6 14 16,0-8-28-16,7-1-107 15,-2-4-86-15,8-9-289 16</inkml:trace>
  <inkml:trace contextRef="#ctx0" brushRef="#br0" timeOffset="40917.8513">11909 10029 451 0,'6'-11'294'0,"9"-7"-3"16,-1-2-37-16,-1 1-71 16,-3 1-11-16,-4-3-11 15,-3 0 0-15,-3 6-21 16,1-1-22-16,-6 11-47 0,-6 3-25 16,-8 3-17-16,-4 8-6 15,2 4-6-15,2 1-5 16,9 6-18-16,7-1-4 15,6-1-3-15,5 3 5 16,9-6 8-16,1-2 1 16,1-3 6-16,2-5 13 15,-5-5-86-15,-1-5-73 0</inkml:trace>
  <inkml:trace contextRef="#ctx0" brushRef="#br0" timeOffset="41058.8106">11937 9652 1333 0,'-4'-1'591'0,"-5"-5"-316"15,7 2-121-15,8 3-138 16,11 2-30-16,7 10 10 16</inkml:trace>
  <inkml:trace contextRef="#ctx0" brushRef="#br0" timeOffset="41691.3353">12502 9844 1079 0,'7'3'417'16,"11"1"-291"-16,9 2-32 0,14 1-25 31,1-4-13-31,-4 1-16 0,-1-4-4 0,-14 0-1 31,0-1 1-31,-13-2 7 0,-5 1 2 0,-12 0-9 0,-3 2-6 16,-10 6-26-16,3 4-8 15,-2 5-10-15,3 6-4 16,9 4-2-16,4 3 2 16,7 1 8-16,2-4 5 15,10-8 9-15,-4-4 5 16,10-9 9-16,-3-4 5 16,-1-6 8-16,1-7 0 15,-4-4-3-15,-1-2-5 16,0 4-12-16,-4 5-8 0,-4 5-15 15,0 4-5-15,0 14 1 16,2 4 3-16,-3 4 12 16,-1 1 2-16,-1-4 5 15,-2-4 1-15,-1-5 4 16,2 0 10-16,-1-13 5 16,0-4-1-16,6-6-4 15,1-9-10-15,7 0-8 16,-2-1-1-16,11-1 14 15,3 5 4-15,7 9 22 16,3 8 13-16,-11 13 2 31,0 9 4-31,-11 11-14 16,-4 1-10-16,-6 1-13 0,-4 4 7 0,4-5 290 16</inkml:trace>
  <inkml:trace contextRef="#ctx0" brushRef="#br0" timeOffset="42191.2532">14007 9874 655 0,'-9'-3'418'0,"-10"-3"24"16,-5 6-155-16,-4 5-104 15,1 5-54-15,1 12-85 16,3 2-25-16,10 7-33 0,7 4-3 16,15-4 3-16,8-3 8 15,13-9 18-15,4-4 10 16,6-10 18-16,-4-3 6 15,-9-6 19-15,-6-2 10 16,-18-6 3-16,-7-3-7 16,-18 3-31-16,-11-2-15 15,-5 6-70-15,1 1-51 0,13 5-153 16,7-3-235-16</inkml:trace>
  <inkml:trace contextRef="#ctx0" brushRef="#br0" timeOffset="42378.9344">14085 9873 966 0,'8'2'538'15,"7"9"-85"-15,6 17-257 16,4 7-55-16,4 14-80 16,6 4-28-16,-3 3-18 15,0-2 1-15,-2-5-23 16,-5-3-24-16,-2-13-107 15,-4-5-87-15</inkml:trace>
  <inkml:trace contextRef="#ctx0" brushRef="#br0" timeOffset="42550.492">14369 9943 1251 0,'-13'-2'596'16,"-16"8"-253"-16,-4 5-107 15,-1 17-124-15,0 8-43 16,-3 5-32-16,-1 10-13 16,-2 0-15-16,0-3-2 15,7-3-104-15,6-3-79 0</inkml:trace>
  <inkml:trace contextRef="#ctx0" brushRef="#br0" timeOffset="42972.2726">14629 9829 941 0,'-7'0'444'0,"-10"2"-166"16,3 2-90-16,-1 8-93 0,5 3-33 16,7 5-49-16,3 0-13 15,8-3-7-15,3 1 6 16,5-10 3-16,1 0 4 16,-1-6 5-16,-2-2-6 15,-6-1-32-15,-5-1-19 16,-8-2-18-16,-2 2 3 15,-14 1 33-15,1 1 17 16,-2 4 45-16,-5 3 19 16,9 7 7-16,3 0-2 0,11 2-33 15,5-2-18-15,18 1-7 16,3-1 3-16,8-5 3 16,1 1 3-16,-9-9-20 15,1-1-44-15</inkml:trace>
  <inkml:trace contextRef="#ctx0" brushRef="#br0" timeOffset="43112.8579">14622 9618 1324 0,'-6'-3'530'15,"1"-7"-331"-15,5 8-118 16,2 5-132-16</inkml:trace>
  <inkml:trace contextRef="#ctx0" brushRef="#br0" timeOffset="43425.4562">14967 9790 1171 0,'-11'0'512'16,"-12"1"-274"-16,-1 9-67 16,0 8-103-16,1 6-30 0,5 11-36 15,4 3-6-15,11 6-8 16,6-6 0-16,12-7 5 16,10-9 7-16,10-17 16 15,-1-3 13-15,1-15 38 16,-8 4 13-16,-15-10 18 15,-10-1-3-15,-13 1-33 16,-11-3-17-16,-9 8-32 16,2 5-18-16,6 3-121 15,4 6-89-15</inkml:trace>
  <inkml:trace contextRef="#ctx0" brushRef="#br0" timeOffset="43753.575">15131 9872 1100 0,'4'6'507'15,"3"6"-244"-15,2 6-85 16,-1 11-98-16,-3-3-30 16,-6-1-16-16,1 2-6 15,0-6-4-15,-1-5-1 16,5-2-3-16,-4-10-1 15,6-7-4-15,1-5-3 0,3-8-6 16,7-4-4-16,2-2-3 16,6 4-2-16,3 4 6 15,-2 7 13-15,-1 9 24 16,-4 7 36-16,-11 6 25 16,4 9-1-16,-5 2-1 15,-2 1-33-15,2-1-26 16,-8-5-6-16,-1-3-66 15,0 0 52-15</inkml:trace>
  <inkml:trace contextRef="#ctx0" brushRef="#br0" timeOffset="44717.686">16242 9719 875 0,'9'-15'417'0,"6"-12"-160"0,16-2-92 15,11 6-10-15,9 11-19 16,2 10-22-16,-7 22-35 16,-6 12-19-16,-25 23-34 15,-8 14-4-15,-11 15-4 31,-7-1-3-31,6-7-4 16,4-15-2-16,12-21 0 16,6-6 1-16,6-20 1 0,8-7 5 15,6-22 6-15,6-11 3 16,5-16 6-16,-5-8 0 16,-8-13 0-16,-3-3 1 15,-11-2-12-15,-1 0-3 16,-6 15-9-16,-6 6-5 15,-5 17-1-15,-3 12-2 16,-2 17-18-16,-5 7-8 0,-2 20 0 16,0 9 2-16,1 18 18 15,2 9 6-15,5 7 3 16,3-3 0-16,7-9 1 16,5-9-1-16,7-14-55 0,3-5-78 15</inkml:trace>
  <inkml:trace contextRef="#ctx0" brushRef="#br0" timeOffset="45062.6645">17080 10219 792 0,'-2'6'458'16,"2"4"-8"-16,-7 11-306 16,6 3-26-16,0 1-55 15,-2 1-20-15,8-5-20 16,-3-6-2-16,-1-7 3 16,0-6 16-16,4-10 6 15,-1-7 1-15,-4-13 0 16,-2-3-14-16,1-2 1 15,-3-2-1-15,7 4-10 16,-1 2-5-16,2 3-18 16,6 4-9-16,1 8-13 15,4 0-4-15,4 8-2 0,7 3-8 16,5 3-108-16,6 3-83 16</inkml:trace>
  <inkml:trace contextRef="#ctx0" brushRef="#br0" timeOffset="45313.6951">17126 10356 773 0,'-7'3'457'0,"-3"3"-42"15,10 3-139-15,10-3-87 16,11 2-37-16,9-2-51 16,2-1-28-16,4 1-43 15,-3 3-11-15,0-3-123 16,-7-4-98-16</inkml:trace>
  <inkml:trace contextRef="#ctx0" brushRef="#br0" timeOffset="45485.3028">17118 10213 1369 0,'2'0'547'16,"3"0"-368"-16,10 4-70 16,10 0-75-16,10 2-15 15,12-2-19-15,4 0-68 16</inkml:trace>
  <inkml:trace contextRef="#ctx0" brushRef="#br0" timeOffset="45798.0235">17728 9632 697 0,'-17'3'464'16,"-13"1"25"-16,-7 11-272 15,1 7-63-15,3 11-62 16,5 9-29-16,15 16-49 0,-2 0 2 15,15 7-17-15,7-4 1 16,9-11 7-16,10-5 3 16,5-14 3-16,0-7-9 15,1-9-101-15,1-4 160 16</inkml:trace>
  <inkml:trace contextRef="#ctx0" brushRef="#br0" timeOffset="46063.8109">17858 9682 1315 0,'0'-6'511'0,"1"-7"-338"16,6 8-44-16,4 8-56 16,-3 7 6-16,0 15-22 15,-4 3-9-15,-5 14-6 16,-1 6-9-16,-6 7-15 15,3 1-3-15,4-5-8 16,5-3-1-16,7-7-1 16,4-7-1-16,12-5-1 15,-4-7-2-15,3-11-71 16,-2-3-57-16</inkml:trace>
  <inkml:trace contextRef="#ctx0" brushRef="#br0" timeOffset="46251.5132">17801 9949 776 0,'0'0'472'0,"7"-4"-10"16,8 1-219-16,16 3-113 15,6-3-28-15,9 3-37 16,0 1-16-16,-2-1-31 15,-3 0-82-15</inkml:trace>
  <inkml:trace contextRef="#ctx0" brushRef="#br0" timeOffset="46494.1726">18276 9628 867 0,'0'-2'480'0,"4"1"-89"16,4 8-131-16,6 13-127 15,5 12-33-15,1 19-30 16,1 8-18-16,-8 9-19 16,-5-1-3-16,-12-10-7 15,-4-4 0-15,-7-17 17 16,0-3-37-16,8-13-126 15,4-9-41-15</inkml:trace>
  <inkml:trace contextRef="#ctx0" brushRef="#br0" timeOffset="46806.6155">18687 9879 785 0,'4'1'435'0,"8"1"-50"15,8 2-140-15,17 2-77 16,3-1-33-16,11 3-56 16,0-1-19-16,-5-1-30 15,-7-2-6-15,-9-6-43 16,-4-1-49-16,-8-4-173 16</inkml:trace>
  <inkml:trace contextRef="#ctx0" brushRef="#br0" timeOffset="47040.6484">18740 10045 638 0,'4'2'383'0,"7"2"17"0,8 6-138 15,12-2-53-15,6 0-30 16,8-1-67-16,1-6-28 16,-6-1-36-16,-5-3-35 15</inkml:trace>
  <inkml:trace contextRef="#ctx0" brushRef="#br0" timeOffset="47559.962">19560 9831 670 0,'8'-13'352'0,"12"-19"-74"16,-4-4-34-16,-2-2-39 16,-3-4-30-16,-5 8-47 15,-2 4-24-15,-2 12-48 16,-2 15-2-1,0 1-31-15,0 0-11 0,-2 2-26 16,1 0-21-16,0 30-8 16,2 48 7-16,11-16 17 15,-1 3 11-15,7-3-9 16,-3-6-56-16</inkml:trace>
  <inkml:trace contextRef="#ctx0" brushRef="#br0" timeOffset="47762.6395">19422 10053 1275 0,'4'-1'501'16,"15"1"-330"-16,9 0-30 15,22 0-38-15,10 1-12 16,14 1-33-16,8 1-18 0,1-2-15 15,0 2-23-15,-12 3-117 16,-11 0-92-16</inkml:trace>
  <inkml:trace contextRef="#ctx0" brushRef="#br0" timeOffset="48184.4528">19514 10316 925 0,'4'-12'408'0,"13"-12"-179"15,2-1-52-15,11 4-7 16,4 3-8-16,1 6-25 0,6 9-15 15,-4 15-56-15,-1 14-18 16,-13 13-22-16,-9 8-4 16,-19 6 7-16,-14-3 3 15,-15-5-1-15,-3-7-3 16,0-12 1-16,2-5-15 16,7-13-24-16,7-3-8 15,-5-10-12-15,8-3 9 16,7-5 10-16,1-1 0 15,12-3-3-15,5-1 3 0,8 5 12 16,7 3 6-16,8 12 9 16,1 12-2-16,2 8-4 15,-5 3-1-15,-5 3-3 16,0-2 34-16,-3-5 3 16</inkml:trace>
  <inkml:trace contextRef="#ctx0" brushRef="#br0" timeOffset="48778.2838">20445 10032 998 0,'-3'1'420'0,"2"3"-247"16,4-1-69-16,-1-3-19 16,30 1-5-16,93-3 38 0,-13-4 18 15,41 3 3-15,18-2-18 16,25 4-49-16,5 1-24 15,5-6-32-15,-8 2-4 16,-27-1-32-16,-22-2-58 16,-61 6-80-16</inkml:trace>
  <inkml:trace contextRef="#ctx0" brushRef="#br0" timeOffset="49390.4498">20979 9223 929 0,'-16'-1'468'16,"-17"-2"-161"-16,-3 10-133 16,-6 6-54-16,-3 14-70 15,0 8-32-15,13 23-29 16,8 7-8-16,20 5-2 15,12 0 8-15,21-16 9 16,9-5 4-16,17-18 19 16,2-8 15-16,10-24 34 15,2-11 29-15,-4-19 27 16,-4-5 6-16,-18-5-7 16,-15-3-22-16,-24-2-32 15,-13-4-19-15,-24 3-28 16,-7 0-10-16,-4 9-32 15,5 8-32-15,6 14-118 0,6 5-72 16</inkml:trace>
  <inkml:trace contextRef="#ctx0" brushRef="#br0" timeOffset="49590.7073">20873 9459 890 0,'2'5'483'16,"14"11"-90"-16,6 6-85 0,7 10-101 15,7 6-50-15,-1 4-79 16,0-1-24-16,2 0-32 16,-3-4 1-16,-9-11-75 15,-4-5-64-15</inkml:trace>
  <inkml:trace contextRef="#ctx0" brushRef="#br0" timeOffset="50062.4076">21084 9012 662 0,'1'-5'383'16,"0"-3"-42"-16,11 3-165 16,5-4-29-16,4 4-35 15,7 0-13-15,2 9-34 16,-2 6-17-16,-5 5-23 16,-10 5-4-16,-14-1 2 15,-8 0 2-15,-16 1 5 16,-1 2-3-16,1-3-10 15,3-2-3-15,12-6-10 16,8-5-2-16,9-1 12 16,8-2 2-16,16 1 3 15,7 2 0-15,13 3-36 16,1 1 469-16</inkml:trace>
  <inkml:trace contextRef="#ctx0" brushRef="#br0" timeOffset="50485.0233">21589 9375 1179 0,'-12'-2'517'0,"-14"3"-282"16,-3 7-67-16,3 13-89 16,1 8-42-16,2 8-32 15,3 3-5-15,10 7-4 0,5-4 1 16,9 1 4-16,9-2 1 16,1-8 6-16,4-1 1 15,11-10-9-15,1-10-43 16</inkml:trace>
  <inkml:trace contextRef="#ctx0" brushRef="#br0" timeOffset="50751.171">21761 9410 919 0,'-1'-11'497'0,"1"-5"-95"16,5 4-152-16,3 8-114 15,2 6-33-15,-1 13-37 16,-3 4-16-16,-5 11-15 16,-1 9-1-16,-7 5-6 15,-1 0-6-15,2-2-9 16,3-4-4-16,3-2-1 16,5-1-2-16,10-7-1 15,1-5-2-15,5-9-32 16,1-4-41-16,-1-9-122 15,1-1-274-15</inkml:trace>
  <inkml:trace contextRef="#ctx0" brushRef="#br0" timeOffset="50954.6082">21673 9563 694 0,'8'2'412'0,"4"1"-57"0,13 2-165 16,6-1-19-16,10 0-78 15,1-1-23-15,2 1-34 16,-4-1 3-16,-3-3-105 16,-2 0-86-16</inkml:trace>
  <inkml:trace contextRef="#ctx0" brushRef="#br0" timeOffset="51173.2006">22047 9447 966 0,'2'-6'459'0,"3"-1"-155"16,1 5-65-16,6 7-75 16,1 8-25-16,4 11-61 15,-2 5-10-15,-6 13 4 16,-2 3 5-16,-12 1 10 15,-5 3-7-15,-4-7-27 0,-2-5-16 16,7-11-38-16,7-4 321 16</inkml:trace>
  <inkml:trace contextRef="#ctx0" brushRef="#br0" timeOffset="53102.1581">21559 10349 907 0,'-7'-9'482'0,"-10"-11"-75"15,-9 4-84-15,-9 11-113 16,-9 5-53-16,-16 19-104 15,0 5-26-15,-5 17-19 16,9 6-17-16,22 6-21 16,13 1-7-16,21-5 6 0,17-4 7 15,29-11 20-15,12-5 6 16,10-14 19-16,-1-6 12 16,-16-11 14-16,-7 0 3 15,-14-4-2-15,-6 0-4 16,-10 0-4-16,-5-1-35 15</inkml:trace>
  <inkml:trace contextRef="#ctx0" brushRef="#br0" timeOffset="61315.1105">22620 10063 1483 0,'0'0'693'16,"0"2"-339"-16,-2 1-175 15,2-3-57-15,0 0-87 16,0 0 18-16,0 0-715 16</inkml:trace>
  <inkml:trace contextRef="#ctx0" brushRef="#br0" timeOffset="62548.0387">1991 10769 1007 0,'-15'-1'454'16,"-18"1"-209"-16,-5 7-52 15,-7 19-83-15,5 11-36 16,10 22-58-16,7 8-16 0,19 10-11 31,10 1-4-31,23-4-2 0,10-7 2 0,22-25 10 16,6-14 4-16,7-28 41 16,-2-13 17-16,-11-23 51 15,-6-13 20-15,-20-11-6 16,-8-4-4-16,-24 0-42 15,-10 5-16-15,-20 4-25 16,-7 5-23-16,-10 5-28 16,2 5-27-16,0 15-89 0,4 5-56 15,4 15-253-15</inkml:trace>
  <inkml:trace contextRef="#ctx0" brushRef="#br0" timeOffset="62673.9288">1787 10990 1234 0,'14'4'481'0,"30"7"-343"16,15 1-21-16,16 0-53 15,10-5-18-15,12-3-104 16</inkml:trace>
  <inkml:trace contextRef="#ctx0" brushRef="#br0" timeOffset="63158.5713">2663 10995 1059 0,'-11'-4'511'15,"-14"2"-187"-15,-1 3-99 16,5 9-116-16,4-1-52 16,3 3-68-16,11 2-16 15,5 0-8-15,11 2 3 16,10-3 14-16,-1-4 5 0,7-2 8 15,-5-1 5-15,-2-5 5 16,-4-1-3-16,-12 1-4 16,-6 1-5-16,-18 3 0 15,-7 2 5-15,-10 1 6 16,-3 0 10-16,5 2 20 16,4 7 7-16,19 0 0 15,8 3-8-15,9-1-26 16,6-3-7-16,7-2-5 15,2-1 3-15,3-7 6 16,1-3 5-16,-2-3-62 16,1-6 29-16</inkml:trace>
  <inkml:trace contextRef="#ctx0" brushRef="#br0" timeOffset="63267.5375">2646 10777 1480 0,'-6'-6'598'0,"-6"2"-367"16,9 4-178-16,7 0-112 16</inkml:trace>
  <inkml:trace contextRef="#ctx0" brushRef="#br0" timeOffset="63611.2068">2775 10938 617 0,'3'-15'416'0,"15"-20"48"16,2-5-175-16,12 0-104 16,11 4-36-16,-4 16-65 15,-2 10-29-15,-7 23-41 16,-5 15 2-16,-3 23 5 16,2 13 3-16,-8 6-2 15,-3 4-4-15,-2-2-6 16,-1-11-6-16,4-13-1 15,-1-13 1-15,-3-20 0 16,-2-6 26-16,-12-12 18 16,-3-7 1-16,-7-9 1 15,-5-3-21-15,-1-1-45 16,-3 4-8-16,1 14-18 16,-3 5-9-16,-2 15 21 15,7 3 0-15,1 3 47 0,10-4-88 16,16-8-461-16</inkml:trace>
  <inkml:trace contextRef="#ctx0" brushRef="#br0" timeOffset="64214.9419">3524 11162 481 0,'-2'-8'372'0,"-6"-12"76"16,5 3-108-16,-13-1-101 15,0 2-42-15,-5 3-58 16,-5 0-30-16,2 12-48 16,-3 1-22-16,5 13-41 15,0 9-12-15,9 5-11 16,5 6 1-16,9-3 7 15,6-5 4-15,14-9 3 16,5-4 3-16,2-11 9 16,3-4 5-16,-4-7 7 15,-8-4 1-15,-1-2 2 16,-5-1 1-16,-5-2-1 16,-3 3-3-16,-5 3-5 0,-1 4-8 15,1 12-20-15,1 3-5 16,1 12-4-16,4 4 3 15,6 3 15-15,5-2 4 16,3-7 4-16,6-4 2 16,-1-13 6-16,1-6 3 15,0-9 5-15,-3-6 2 16,-3-6 3-16,-5-4 2 0,-6 1 20 16,-3 1 8-16,-5 1 6 15,-1 8-3-15,-1 5-24 16,1 9-21-16,0 12-29 31,2 5-5-31,4 14-4 0,1 8 7 16,0 20 15-16,-4 7 3 15,0 14 5-15,-3 3 2 16,1-8 6-16,3-5 1 16,6-19-2-16,2-7 1 0,7-12-45 15,-5-13-62-15,2-11-218 16</inkml:trace>
  <inkml:trace contextRef="#ctx0" brushRef="#br0" timeOffset="64371.7288">3812 11277 1111 0,'-1'0'519'0,"2"-1"-219"15,8 1-131-15,12 0-126 16,9 0-21-16,9-2-16 15,2-3-64-15</inkml:trace>
  <inkml:trace contextRef="#ctx0" brushRef="#br0" timeOffset="64725.234">4223 11010 1314 0,'-12'-5'559'16,"-9"-3"-330"-16,-5-1-74 0,10 2-98 16,5 7-37-16,4 2-35 15,2 6-14-15,8 9-7 16,1-7 1-16,7-1 11 31,5 2 8-31,1-9 11 0,1 4 4 16,-1-5 7-16,-5-2 5 15,-8 2 3-15,-4-2-1 16,-11 3-6-16,-5 6-3 16,-6-2 12-16,0 6 13 15,7 5 13-15,5 1 3 16,10 7-8-16,7-2-8 16,8-1-7-16,5-1-1 0,6-7-5 15,8-7-2-15,6-8 8 16,1-6 49-16</inkml:trace>
  <inkml:trace contextRef="#ctx0" brushRef="#br0" timeOffset="65743.7559">5923 11563 485 0,'3'-17'267'0,"3"-33"-23"15,12-1-55-15,6 1-25 16,5-4 3-16,12 12-22 16,-3 8-20-16,1 9-41 15,-9 9-30-15,-9 15-40 16,-6 3 20-16,-13 23 26 15,-2 10 10-15,-5 24 15 16,2 9-19-16,2 16-27 16,1 3-14-16,8-3-14 15,4-1-6-15,14-18-2 16,7-14 1-16,11-19 7 16,3-17 7-16,-3-27 17 15,1-10 5-15,-8-24 2 16,0-7-3-16,2-12-10 0,-2-1-8 15,-9 3-7-15,-2-1-4 16,-4 10-16-16,-7 5 0 16,-3 15-2-16,-7 12-2 15,-7 19-6-15,-5 5-5 16,-6 16-3-16,4 6 2 16,1 11 15-16,5 9 6 15,3 5 3-15,0 9 5 16,0 6 5-16,0 1 0 0,5-7-2 15,2-9-3-15,11-17-165 16</inkml:trace>
  <inkml:trace contextRef="#ctx0" brushRef="#br0" timeOffset="66119.0711">6824 11879 1019 0,'0'5'491'0,"-2"13"-168"0,0 6-116 16,2 6-91-16,0 4-26 15,-3-5-36-15,3-1-15 16,3-6-12-16,-1-5-5 15,0-12 2-15,0-5 10 16,2-10 5-16,-3-7 3 16,6-6-3-16,-7-7-9 15,-2-6-10-15,1-1-5 16,-4-1-8-16,5 3-2 0,5 8-6 16,-2 1-4-16,6 9-16 15,6 5-6-15,3 7-6 16,9 4 3-16,5 3-59 15,0 1-53-15,8 2-99 16</inkml:trace>
  <inkml:trace contextRef="#ctx0" brushRef="#br0" timeOffset="66363.7479">6823 12118 854 0,'13'0'430'16,"5"3"-162"-16,8-2-104 15,9 4-37-15,4 1-70 16,-2-2-22-16,3-1-10 15,-6-6-21-15,-11 0-199 16</inkml:trace>
  <inkml:trace contextRef="#ctx0" brushRef="#br0" timeOffset="66519.8404">6848 11939 1153 0,'0'4'550'0,"4"-1"-206"15,12 2-168-15,5 2-46 16,11-1-54-16,4 1-23 16,-1-2-8-16,5 0-55 15</inkml:trace>
  <inkml:trace contextRef="#ctx0" brushRef="#br0" timeOffset="66958.7179">7568 11221 1030 0,'-24'2'485'15,"-27"5"-193"-15,0 8-80 16,8 20-110-16,2 7-37 0,11 21-51 16,13 6-10-16,17 3 3 15,15 2-1-15,8-5-1 16,4-1-3-16,3-10 0 16,0-11 2-16,5-14-6 15,-2-12-36-15,4-18-121 16</inkml:trace>
  <inkml:trace contextRef="#ctx0" brushRef="#br0" timeOffset="67208.5541">7672 11373 943 0,'-2'-2'477'0,"2"-2"-163"16,0 4-103-16,0 0-92 0,0 0-32 15,0 20-11-15,0 41 4 16,-9-24-18-16,-2 7-10 16,-1-1-23-16,7 0-11 15,15-2-16-15,6-6-2 16,14-4-2-16,3-2 1 16,0-7-7-16,-3-8-30 15,-4-7-109-15,-3-7-85 16</inkml:trace>
  <inkml:trace contextRef="#ctx0" brushRef="#br0" timeOffset="67397.2387">7533 11562 738 0,'-4'-2'411'15,"-1"1"-58"-15,10 3-202 16,5 3-39-16,18 6-38 15,-1-7-8-15,15-4-28 16,7 1-10-16,-1-7 32 16,5 1-65-16</inkml:trace>
  <inkml:trace contextRef="#ctx0" brushRef="#br0" timeOffset="67615.8855">7885 11254 1056 0,'3'0'464'16,"8"4"-220"-16,0 5-76 15,8 19-53-15,3 9-6 16,1 17-5-16,-3 8-2 16,-9 8-13-16,-11 5-6 0,-14 2-28 15,-3-2-13-15,3-11-26 16,3-11-5-16,11-21-79 15,6-12-81-15</inkml:trace>
  <inkml:trace contextRef="#ctx0" brushRef="#br0" timeOffset="68164.7739">8405 11586 988 0,'7'3'413'0,"10"-3"-251"15,7 0-16-15,14 0-52 16,1 0-29-16,12 0-33 0,2 0-10 16,-4 2-46-16,-2-1-74 15</inkml:trace>
  <inkml:trace contextRef="#ctx0" brushRef="#br0" timeOffset="68446.4976">8452 11729 1090 0,'7'3'470'0,"14"1"-230"16,6 3-26-16,19-1-49 15,7 1-33-15,7-4-61 16,-4-3-22-16,-14 0-50 16,-10-3-1-16</inkml:trace>
  <inkml:trace contextRef="#ctx0" brushRef="#br0" timeOffset="69309.6155">9369 11519 841 0,'1'-12'455'0,"9"-10"-138"0,3-8-119 16,1-7-40-16,9-9-67 16,-1-3-19-16,1-5-19 15,-4 1-17-15,-3 11-19 16,-3 7-4-16,-7 19-4 15,-3 4-4-15,-3 17-18 16,-2 8-5-16,0 20-10 16,-1 13 0-16,6 19 15 15,2 5 6-15,3 3-16 16,2-8-37-16,-6-10-174 16</inkml:trace>
  <inkml:trace contextRef="#ctx0" brushRef="#br0" timeOffset="69544.1929">9258 11696 1182 0,'8'2'461'0,"15"5"-273"15,8-2-57-15,21 0 2 16,8-1-14-16,14-2-48 16,9 1-23-16,1-5 6 15,2-3-56-15,0-5-133 16</inkml:trace>
  <inkml:trace contextRef="#ctx0" brushRef="#br0" timeOffset="69918.8603">9506 11880 1163 0,'0'3'513'16,"0"1"-237"-16,-1 4-57 16,-5 11-77-16,-6 3-23 0,-3 11-59 15,-2-1-1-15,2 2-22 16,6-7-19-16,10-1-22 15,8-7-9-15,13-5-1 16,9 2 1-16,6-12 9 16,3-2 26-16,4-6-87 15,-2-5-65-15,-5 4-201 16</inkml:trace>
  <inkml:trace contextRef="#ctx0" brushRef="#br0" timeOffset="70121.9351">9679 11922 917 0,'-3'-1'512'16,"3"1"-100"-16,-2 9-167 15,2 7-53-15,1 20-55 16,-2 3-23-16,1 16-22 0,2 10-3 16,-4-1-19-16,1 1-6 15,-3-12-28-15,-1-10-14 16,4-11-7-16,-2-4 0 15</inkml:trace>
  <inkml:trace contextRef="#ctx0" brushRef="#br0" timeOffset="71989.4461">10225 11488 671 0,'0'-12'349'16,"5"-16"-102"-16,11-7-73 16,5-6-13-16,14-3-17 15,6 5-12-15,1 16-41 16,0 9-25-16,-12 22-27 15,-9 13 7-15,-14 24 12 16,-7 12 2-16,-6 17-8 16,-6 3-17-16,6-2-21 15,5-8-4-15,11-21-5 0,8-6-1 16,7-24 3-16,5-11 7 16,6-14 14-16,0-13 5 15,2-16 5-15,-6-4-2 16,-7-9-5-16,-4-2-3 15,-6 1-7-15,-3-3-3 16,-3 6-11-16,-7 8-5 16,-1 17-12-16,-2 14-15 15,-8 22-5-15,8 14-1 16,-9 16 17-16,4 10 11 0,5 9 6 16,-3 3 2-16,9 0-3 15,-1-2 0-15,4-9 1 16,-1-2 0-16,5-12 9 15,1-6-45-15,-3-15-61 16</inkml:trace>
  <inkml:trace contextRef="#ctx0" brushRef="#br0" timeOffset="72395.9371">10983 11856 1108 0,'-2'0'503'0,"0"8"-217"0,-1 4-107 16,-2 15-93-16,0 3-18 15,1 6-27-15,2 4-13 16,-1-6-10-16,3-3-2 15,1-11-3-15,2-7 3 16,2-10 22-16,1-6 8 16,-1-13 19-16,-2-6 3 15,-4-6-16-15,-4-6-6 0,0 3-22 16,-2-4-6-16,1-3-11 16,3 0-4-16,3 6-7 15,0 4-4-15,10 10-11 16,3 5-3-16,9 4 0 15,5 0 3-15,7 4-24 16,1 1-42-16,6 4-136 16,0 2-114-16</inkml:trace>
  <inkml:trace contextRef="#ctx0" brushRef="#br0" timeOffset="72661.1607">10973 12104 818 0,'3'5'445'0,"0"1"-92"16,7-2-142-16,8 3-31 15,14-5-57-15,7 0-31 16,11 1-48-16,-8-3-14 0,-3-4-32 16,-10 0-52-16,-14-9-191 15</inkml:trace>
  <inkml:trace contextRef="#ctx0" brushRef="#br0" timeOffset="72833.3784">11001 11961 1109 0,'3'0'568'15,"8"-1"-169"-15,15 2-174 16,7 2-46-16,12 3-67 16,-2 5-28-16,-3-1-13 15,-8-1 2-15</inkml:trace>
  <inkml:trace contextRef="#ctx0" brushRef="#br0" timeOffset="81081.5894">5660 13173 464 0,'4'-6'271'0,"6"-8"-33"15,2-8-13-15,4-8-56 0,2-7-13 16,0-9-9-16,1 0-15 16,-7-1-26-16,-1 2-7 0,-7 10-31 15,-1 9-9-15,-3 11-11 16,-4 7-10-16,1 12-30 15,0 9-6-15,2 17-16 16,4 10-4-16,6 14 11 16,1 3 1-16,4-1 6 15,0-1 1-15,1-12 3 16,0-3 2-16,-4-15-27 16,1-5-56-16,-8-11-200 15</inkml:trace>
  <inkml:trace contextRef="#ctx0" brushRef="#br0" timeOffset="81284.5314">5513 13391 1129 0,'-5'1'470'0,"-1"6"-294"0,10-2-66 16,22-2-64-16,13-2-14 15,31-7-3-15,13-2-9 16,15-1-7-16,6-2-2 16,-6 3-80-16,-9 5-115 15</inkml:trace>
  <inkml:trace contextRef="#ctx0" brushRef="#br0" timeOffset="81752.9681">5749 13674 930 0,'-4'-13'418'0,"3"-11"-175"15,7-1-65-15,20 0-45 16,10 5-10-16,10 6-29 16,0 8-17-16,-3 17-28 15,-9 8-1-15,-13 17 7 16,-10 7 4-16,-15 4-3 0,-12 3-7 16,-7-1-22-16,-1-4-7 15,-4-8-6-15,3-9-12 16,-6-15-25-16,-4-11-19 15,0-12-17-15,2-5 7 16,9-8 14-16,6 3 12 16,18-3 1-16,6 2-5 15,16 5 5-15,5 3 10 16,11 14 21-16,0 5 14 0,0 11 24 16,-4 6 3-16,-7 4 9 15,-10 0-3-15,-2 1-14 16,-1 0-8-16,-6-10 6 15,8-4-51-15,0-9-527 16</inkml:trace>
  <inkml:trace contextRef="#ctx0" brushRef="#br0" timeOffset="82300.1223">6783 12941 643 0,'-26'-8'416'0,"-27"-4"48"16,1 11-233-16,3 16-122 15,3 16-31-15,10 17-60 16,6 7-12-16,17 12-17 16,11-2-1-16,15 2 4 15,14-2 2-15,19-16 14 16,7-8 9-16,21-22 18 16,5-13 12-16,-2-20 31 15,-8-11 9-15,-19-18 9 16,-10-6-3-16,-17-5-28 15,-6-1-11-15,-17 6-20 16,-13 2-8-16,-15 9-13 16,-7 5-12-16,0 12-10 15,-7 8-35-15,4 12-113 0,1 1-125 16</inkml:trace>
  <inkml:trace contextRef="#ctx0" brushRef="#br0" timeOffset="82519.1861">6788 13242 920 0,'15'14'443'0,"19"23"-167"15,0 5-55-15,2 4-87 16,-2 2-34-16,-4-8-49 15,0-7-11-15,-6-6-14 16,-3-7 17-16</inkml:trace>
  <inkml:trace contextRef="#ctx0" brushRef="#br0" timeOffset="83307.9896">7150 12759 836 0,'0'-6'380'0,"5"-11"-172"16,4 2-48-16,11 0-70 15,5 2-28-15,13 6-33 16,1 5-13-16,-2 5-4 16,-7 5 5-16,-18 6 26 0,-6 4 12 15,-16 7 6-15,-6 5-2 16,-9 2-23-16,-4-1-13 15,4-7-12-15,6-4-5 16,12-6-7-16,9-1-2 16,12-2 3-16,7-2 3 15,6-2 7-15,2-1-1 16,3-3 26-16,0 0-42 16</inkml:trace>
  <inkml:trace contextRef="#ctx0" brushRef="#br0" timeOffset="83706.6567">7633 12943 732 0,'-3'0'451'16,"-6"4"-37"-16,-10 7-184 15,-3 7-49-15,-9 8-80 16,0 5-30-16,5 11-46 15,1 1-9-15,10 11-14 16,10-3-3-16,9 5-3 16,11-4 0-16,11-9 2 15,1-5 1-15,9-17 4 16,1-8-15-16,6-15-147 16,0-10-182-16</inkml:trace>
  <inkml:trace contextRef="#ctx0" brushRef="#br0" timeOffset="83950.0014">7832 13041 849 0,'1'-3'429'16,"-1"-3"-120"0,0 4-93-16,0 2-76 15,0 0-29-15,0 0-31 16,3 12 1-16,9 47 3 0,-12-24-3 15,-4 6-18-15,2 1-15 16,-2 2-26-16,1-3-9 16,9-5-8-16,1-4-2 15,9-9-3-15,5-2 0 16,3-10 0-16,6-1-2 16,2-10-84-16,-3-5-70 15</inkml:trace>
  <inkml:trace contextRef="#ctx0" brushRef="#br0" timeOffset="84153.1108">7730 13240 1112 0,'7'-2'450'0,"13"1"-273"16,8-1-44-16,12 1-51 15,0 0-12-15,-1-1-31 16,-2 1-11-16,-8-2-28 16,-4-2-65-16,-6-1-280 15</inkml:trace>
  <inkml:trace contextRef="#ctx0" brushRef="#br0" timeOffset="84340.5257">8054 12995 958 0,'5'5'472'0,"5"4"-155"0,4 2-80 16,5 11-84-16,4 7-23 16,7 12-27-16,0 7-6 15,-7 3-7-15,-11-2-6 16,-16-3-17-16,-10-6-15 16,-7-4-1-16,-1-8-54 15,1-9-359-15</inkml:trace>
  <inkml:trace contextRef="#ctx0" brushRef="#br0" timeOffset="85762.7124">6693 13647 739 0,'-9'1'346'16,"-13"0"-126"-16,19-2-128 0,16-2-14 15,34 2-33-15,20 0-9 16,36 1 21-16,19 2 6 16,34-3 11-16,13 0-12 15,20-5-17-15,-1-3-9 16,-25-5-17-16,-9-2-4 15,-33 3 6-15,-19 5-38 16,-34 15-214-16</inkml:trace>
  <inkml:trace contextRef="#ctx0" brushRef="#br0" timeOffset="86232.5801">7780 13841 810 0,'0'-7'468'0,"-1"-5"-93"15,-19 3-96-15,-9 0-26 16,-16 9-79-16,-3 3-46 15,-3 12-68-15,0 7-39 0,10 11-34 16,8 9-8-16,12 6-1 16,12 3 4-16,11 5 6 15,6 0 3-15,18-11 5 16,9-11 4-16,18-19 6 16,12-13 5-16,10-13 4 15,-5-6 2-15,-15-6 1 16,-13 2-1-16,-25 7 375 15</inkml:trace>
  <inkml:trace contextRef="#ctx0" brushRef="#br0" timeOffset="86785.9133">8786 13485 1086 0,'0'-1'432'0,"10"1"-265"0,2 2-46 16,16-1-60-16,4 1-7 15,11 1-34-15,3-2-6 16,0 6-15-16,-1-2-60 16,-8-2-428-16</inkml:trace>
  <inkml:trace contextRef="#ctx0" brushRef="#br0" timeOffset="86957.7521">8831 13592 1093 0,'3'3'453'0,"4"1"-246"16,5-3-43-16,11 3-58 0,10-2-13 16,12 3-49-16,5-1-14 15,3 4-30-15</inkml:trace>
  <inkml:trace contextRef="#ctx0" brushRef="#br0" timeOffset="87411.4022">9742 13323 680 0,'7'-18'379'15,"3"-9"-41"-15,10-15-197 0,4-3 0 16,-5-1 3-16,-3 2-7 16,-8 6-20-16,-2 10-25 15,-6 13-27-15,-2 4 0 16,-4 14-19-16,-1 7-4 15,5 15-29-15,1 10-11 16,2 18-2-16,5 3-1 16,3 5 1-16,2 0 1 15,5-10-22-15,-1-6-76 0</inkml:trace>
  <inkml:trace contextRef="#ctx0" brushRef="#br0" timeOffset="87630.6397">9522 13529 1194 0,'3'-1'469'0,"10"-2"-291"15,14 5-68-15,30-1-25 16,11 1-4-16,16 2-30 15,3-1-9-15,-5 0-22 0,-2 1-13 16,2-4-151-16</inkml:trace>
  <inkml:trace contextRef="#ctx0" brushRef="#br0" timeOffset="87989.9381">9845 13702 1264 0,'0'0'525'0,"-1"3"-299"15,-2 7-37-15,0 7-60 16,-4 7-21-16,0 9-51 16,-1 1-19-16,3 3-26 15,5-6-7-15,5-6-3 16,6-5-1-16,11-10 3 16,8-3 0-16,6-9 0 15,4-3 14-15,-3-4-68 16,-9-3-58-16,-6-2-125 15,-5-3-108-15</inkml:trace>
  <inkml:trace contextRef="#ctx0" brushRef="#br0" timeOffset="88146.3337">10029 13747 610 0,'-6'-4'405'0,"-6"-4"-21"16,6 9-128-16,2 5-18 16,2 10-55-16,2 10-31 15,1 12-8-15,0 7-12 16,1 12-12-16,-2 2-5 0,-6-5-26 15,1 1-19-15,1-12-34 16,-1-6-13-16,5-8-14 16,3-8-38-16</inkml:trace>
  <inkml:trace contextRef="#ctx0" brushRef="#br0" timeOffset="88866.9396">10827 12896 875 0,'-21'31'361'16,"-34"41"-218"-16,-5 14-18 0,1 44-32 15,4 14 0-15,22 24-4 16,21 3-13-16,37-25-21 16,16-16-13-16,21-38-18 15,2-20-3-15,4-33-3 16,0-17-1-16,2-27-75 15,6-13-447-15</inkml:trace>
  <inkml:trace contextRef="#ctx0" brushRef="#br0" timeOffset="89234.391">11197 13422 885 0,'7'0'403'0,"-1"-13"-171"0,6-1-24 15,1-15-45-15,-3-5-18 0,0-7-28 16,-5 0-12-16,2 3-27 15,-6 0-19-15,2 12-36 16,-1 8-9-16,-3 8-3 16,0 5-3-16,0 4-10 15,3 2-10-15,-2-1-17 16,0 0 0-16,2 20 5 16,5 42 8-16,-1-14 13 15,2 4 2-15,1 4 1 16,-4-5 38-16,3-10-141 0,-1-8-105 15</inkml:trace>
  <inkml:trace contextRef="#ctx0" brushRef="#br0" timeOffset="89437.7359">11021 13614 1073 0,'4'-1'466'15,"9"1"-221"-15,18 0-136 16,12 0-20-16,13 5-27 16,3-3-18-16,4 5-20 15,2 3-6-15,5 0 31 16,4-2-71-16,2-4-191 16</inkml:trace>
  <inkml:trace contextRef="#ctx0" brushRef="#br0" timeOffset="89860.2147">11224 13938 1077 0,'-6'-4'479'16,"-8"-13"-264"-16,12 0-49 15,12-8-97-15,7-5-26 16,12 2-8-16,2 3 1 16,3 19 4-16,-1 9-4 0,-4 21-5 15,-5 9 0-15,-11 10 12 16,-10 5 1-16,-14-1-6 16,-7-2-5-16,-5-3-16 15,-4-5-4-15,0-5-1 16,1-7-4-16,-1-14-18 15,6-9-11-15,2-10-13 16,4-6 1-16,14-2 9 16,1 0 3-16,12 2 0 15,3 4 0-15,5 10 13 16,6 2 8-16,3 8 17 16,2 5 6-16,3 5 1 15,-2 2-3-15,2-4-4 16,-4-4 30-16</inkml:trace>
  <inkml:trace contextRef="#ctx0" brushRef="#br0" timeOffset="91418.0998">12290 13089 846 0,'-21'-4'452'0,"-18"1"-125"0,-11 6-131 15,-5 9-47-15,-1 19-71 16,0 13-28-16,14 22-39 15,12 9-11-15,17 11-8 16,13-7 0-16,20-11 4 16,6-7 2-16,21-20 4 15,9-9 3-15,8-23 11 16,2-12 15-16,-5-26 37 16,-1-14 17-16,-7-17 20 15,-5-11-1-15,-15-10-25 16,-15 0-17-16,-21 10-19 15,-15 12-10-15,-27 27-18 16,-6 8-7-16,-7 22-14 16,4 6 6-16,11 11-93 15,5 3-81-15</inkml:trace>
  <inkml:trace contextRef="#ctx0" brushRef="#br0" timeOffset="91667.9905">12191 13336 1149 0,'-1'8'491'0,"4"16"-265"15,6 1-58-15,17 11-43 16,6 2-29-16,3-4-36 16,1 1-16-16,-2-3-19 15,-4-7 40-15,-3 0 161 16</inkml:trace>
  <inkml:trace contextRef="#ctx0" brushRef="#br0" timeOffset="91980.9151">11855 13870 1115 0,'11'-1'433'0,"22"-4"-252"15,14 1-81-15,39 0 29 16,7 0-4-16,23 1-28 16,4 2-23-16,0 1-32 15,-2 4-29-15,-32-2-155 16,-6 3-318-16</inkml:trace>
  <inkml:trace contextRef="#ctx0" brushRef="#br0" timeOffset="92434.4875">12457 14023 805 0,'-5'-4'475'0,"-8"-4"-83"0,-15 1-120 16,-5 7-36-16,-12 6-88 16,1 3-36-16,5 19-68 15,1 3-20-15,10 12-23 16,7 6-2-16,12 2 0 15,11-3 1-15,21-4 4 16,7-7 4-16,21-14 7 16,8-11 1-16,9-12 3 15,3-12 1-15,2-12-40 16,-2-10-38-16</inkml:trace>
  <inkml:trace contextRef="#ctx0" brushRef="#br0" timeOffset="92873.3799">12900 12924 864 0,'2'-10'504'16,"4"0"7"-16,17 23-382 16,10 21-58-16,19 39-2 15,7 19 12-15,-4 52 13 16,-12 14-5-16,-23 29-26 16,-16-3-18-16,-18-21-16 15,-8-14-4-15,-14-33-4 16,-7-9-1-16,-5-29-8 0,0-13-578 15</inkml:trace>
  <inkml:trace contextRef="#ctx0" brushRef="#br0" timeOffset="96009.1834">13646 13427 1010 0,'8'4'409'0,"6"-1"-246"15,6 1-44-15,11 2-38 16,4-6-22-16,12 0-33 15,1 0-7-15,3-8-71 16,0-1-118-16</inkml:trace>
  <inkml:trace contextRef="#ctx0" brushRef="#br0" timeOffset="96204.1104">13702 13563 1208 0,'0'4'512'0,"4"3"-281"16,8 1-40-16,21-5-83 15,9 1-20-15,19-1-45 16,9-3-16-16,1 3-92 16,2 2-83-16</inkml:trace>
  <inkml:trace contextRef="#ctx0" brushRef="#br0" timeOffset="96531.8835">14638 13389 563 0,'4'-13'373'0,"2"-24"40"16,3-6-95-16,-5-8-87 15,2-1-38-15,-1 10-91 16,-4 4-37-16,0 15-32 16,1 7-4-16,2 10 9 15,-4 7-5-15,0 9-17 16,-5 3-15-16,1 16-14 15,-1 5 2-15,6 10 3 16,6 8 2-16,7 5 60 16,4 1-95-16,5-3-237 15</inkml:trace>
  <inkml:trace contextRef="#ctx0" brushRef="#br0" timeOffset="96750.5818">14435 13640 1236 0,'6'-2'484'16,"18"1"-311"-16,12-2-35 16,17-1-26-16,6 4-10 15,7 0-37-15,2 5-17 16,7-2-25-16,5 1-14 15,-1-10-136-15,-3-4-114 16</inkml:trace>
  <inkml:trace contextRef="#ctx0" brushRef="#br0" timeOffset="97336.9154">14763 13938 867 0,'-7'-3'439'0,"-7"-3"-136"0,-2 2-58 15,-5 2-73 1,2 2-36-16,-7 7-48 16,0-1-21-16,1 7-38 15,2 2-8-15,13 3-10 16,9 5-1-16,12 0-3 15,12 5-4-15,11-2-2 16,9 2 2-16,6 4 1 16,0-2 2-16,-9 1 3 15,-11-3 1-15,-20-4 3 0,-12-3 3 16,-22-1-10-16,-6-1-10 16,-8-6-12-16,-3-3-2 15,11-11-9-15,4-7-13 16,16-13-18-16,9-9-5 15,14-5 9-15,7-2 20 16,9-5 37-16,6 4 12 16,2 2 17-16,0 4 8 0,-11 7 8 15,-11-1 20-15,-19 11 3 16,-8 3-8-16,-20 2-19 16,-1 5-27-16,-2-6-68 15,6 1-53-15</inkml:trace>
  <inkml:trace contextRef="#ctx0" brushRef="#br0" timeOffset="97855.0254">15505 13534 894 0,'-11'4'402'16,"-7"4"-187"-16,18-3-102 16,12-1-15-16,26 2-4 15,15-2 7-15,29-4 11 16,17-3-1-16,28-4-5 0,12-2-9 16,19-5-36-16,5 2-15 15,-10-6-26-15,-9-1-6 16,-21-1-26-16,-20 3-63 15</inkml:trace>
  <inkml:trace contextRef="#ctx0" brushRef="#br0" timeOffset="98371.3763">16159 12856 1040 0,'-13'-11'470'0,"-17"-6"-224"16,-7 7-85-16,-3 15-92 16,-4 14-32-16,4 22-41 0,5 10-9 15,15 14-6-15,9 0-2 16,23 2 8-16,10-5 6 15,19-10 7-15,4-10 13 16,14-23 33-16,4-11 22 16,4-21 48-16,-1-15 9 0,-10-15 0 15,-8-6-14 1,-22-2-35-16,-10 4-14 0,-27-6-27 16,-12 4-10-16,-21 2-21 15,-3 3-9-15,3 19-52 16,2 3-49-16,15 15-161 15,5 7-161-15</inkml:trace>
  <inkml:trace contextRef="#ctx0" brushRef="#br0" timeOffset="98574.2577">16139 13040 803 0,'3'2'453'0,"5"5"-31"16,1 4-156-16,13 12-68 16,4 6-44-16,8 11-69 0,0 6-21 15,-2-1-32-15,-1-6-9 16,-6-5-12-16,0-7-60 16</inkml:trace>
  <inkml:trace contextRef="#ctx0" brushRef="#br0" timeOffset="99130.0561">16395 13776 827 0,'-14'-6'447'0,"-19"-3"-72"16,-7-3-79-16,-8 3-106 15,0 5-48-15,4 10-95 16,5 8-35-16,6 21-37 16,4 7-9-16,9 12-2 15,10 9 3-15,17-4 9 0,15-2 3 16,13-11 9-16,8-11 4 16,12-12 31-16,2-12 16 15,12-16 42-15,1-5 20 16,-11-10 20-16,-9-2 13 15,-24 6-3-15,-11-3-12 16,-15 8-26-16,-2 3-32 16</inkml:trace>
  <inkml:trace contextRef="#ctx0" brushRef="#br0" timeOffset="114302.7419">12665 13039 776 0,'-7'0'440'0,"-11"-5"-96"15,3-2-123-15,4-3-37 16,3-5-70-16,8 1-35 15,10-5-6-15,6 2-6 16,5 5-20-16,0-1-5 16,1 13-25-16,2 7-10 15,-6 10-4-15,-6 10-1 0,-10 3 3 16,-5 1 3-16,-12 4 2 16,0-4 2-1,-7-3 0-15,-1-8 2 0,8-8 4 16,1-9-1-16,9-1-10 15,5 0-5-15,11-5-2 16,7 4 2-16,3-1 15 16,4 2 4-16,2 3 0 15,-1 2-3-15,8 2 17 16,3 3-611-16</inkml:trace>
  <inkml:trace contextRef="#ctx0" brushRef="#br0" timeOffset="115005.4509">16385 12710 904 0,'-8'-4'494'0,"-7"-3"-161"16,7-2-104-16,10-3-103 15,10 1-53-15,15-4-3 16,9 2-18-16,9 6-20 15,-1 5-12-15,-8 7-9 16,-5 7-2-16,-16 8 14 0,-7 1 11 16,-19 11 23-16,-9-2 5 15,-12 4-11-15,-2-3-7 16,9-5-16-16,3-6-6 16,15-9-4-16,7-7-1 15,10-4 34-15,6-2 12 16,10-1 13-16,0 1-2 15,4 0-38-15,0 2-11 16,8-2 246-16</inkml:trace>
  <inkml:trace contextRef="#ctx0" brushRef="#br0" timeOffset="132675.9392">5616 15205 466 0,'-2'-1'274'15,"2"-8"-14"-15,2-8-45 16,8-13-42-16,6-7-10 16,3-11-18-16,3 1-4 15,1-4-35-15,-1 5-19 16,-4 12-21-16,-6 4-16 0,-8 19 7 16,-2 4-2-16,-4 10-25 15,2 8-6-15,0 10-20 31,2 11-4-31,6 13-5 0,2 5 0 0,5 11 2 16,2 0 1-16,1-2 4 16,-5-8-52-16,-2-11-116 31,-4-10-96-31</inkml:trace>
  <inkml:trace contextRef="#ctx0" brushRef="#br0" timeOffset="132863.5633">5531 15367 761 0,'-8'5'428'0,"-6"7"-83"0,7-2-107 15,16 1-115-15,11-1-52 16,28-2-48-16,12-2-1 16,26-5-5-16,10-1-3 15,-4-3-41-15,3-2-74 31,-13-1-163-31,-6 0-244 16</inkml:trace>
  <inkml:trace contextRef="#ctx0" brushRef="#br0" timeOffset="133332.2186">5649 15812 690 0,'-3'-15'331'0,"-2"-21"-114"16,13-1-49-16,18 4-20 15,3-3-8-15,13 13-23 16,3 9-18-16,1 17-41 15,-3 14-8-15,-13 14 3 0,-9 3 3 0,-18 10 0 0,-6 4-7 16,-17 0-15-16,-1-2-9 31,-7-8-8-31,-6-5-11 0,-2-17-34 0,-3-2-13 32,0-17-13-32,6-4 3 0,5-3 27 0,8-8 8 31,9 7 3-31,6-2 3 0,12 4 2 0,8 3 2 15,14 6 12-15,7 4 8 16,13 6 14-16,3 1 11 0,3 9 17 16,-6-2 2-16,-18 0 9 15,-3-1-3-15,-17-8-15 16,2 2-5-16,-2-11-31 16,-1 0-501-16</inkml:trace>
  <inkml:trace contextRef="#ctx0" brushRef="#br0" timeOffset="135028.8464">6704 14909 622 0,'-23'14'316'0,"-28"24"-91"0,4 9-41 15,8 11-58-15,11 6-41 16,23 2-56-16,9 0-11 0,22-1-3 15,9 0 4-15,14-17 26 16,8-7 17-16,17-24 20 16,0-16 8-16,7-18 12 15,-9-18 10-15,-13-17 5 16,-6-11-7-16,-22-11-21 16,-10 2-22-16,-27 2 0 15,-13 9 4-15,-24 15-6 16,-7 7-13-16,0 14-33 15,4 4-16-15,4 12-23 16,5 2-26-16,8 7-97 16,6 3-76-16,13 4-432 15</inkml:trace>
  <inkml:trace contextRef="#ctx0" brushRef="#br0" timeOffset="135231.8823">6815 15051 1260 0,'6'8'524'15,"9"14"-298"-15,5 5-41 16,10 19-56-16,3 2-28 16,4 1-50-16,-2-1-16 15,0-10-14-15,4-3 5 0,-5-7-28 16</inkml:trace>
  <inkml:trace contextRef="#ctx0" brushRef="#br0" timeOffset="136098.4143">7227 15447 950 0,'-5'3'503'0,"-3"5"-108"16,-1 4-163-16,1 11-116 16,2 4-44-16,6 6-45 15,7 3-16-15,8-2-9 16,5-3-1-16,3-9-2 16,2-9-1-16,-6-6-46 15,-1-7-44-15,-11-5-228 16</inkml:trace>
  <inkml:trace contextRef="#ctx0" brushRef="#br0" timeOffset="136309.1249">7295 15333 1309 0,'0'-1'619'16,"-5"0"-275"-16,5 1-79 15,-1 0-140-15,0 0-53 16,-1-1-49-16,2 0-59 0</inkml:trace>
  <inkml:trace contextRef="#ctx0" brushRef="#br0" timeOffset="137137.0874">7433 14811 483 0,'-15'-7'323'0,"-8"-5"23"16,1-3-125-16,6 0-97 15,5-1-27-15,7-1-46 0,6 0-11 16,4 2 3-16,8 2 0 16,5 6 7-16,2 5-3 15,7 8-15-15,-1 3-5 16,-2 7-4-16,-6 4 6 15,-11 3 11-15,-7 4 2 16,-11 7-1-16,-7 3-5 16,-7-3-18-16,-1-1-3 15,2-14-2-15,4-5 0 0,9-7-1 16,0-1-2-16,9-2-15 16,4-1-3-16,5-2 1 15,5-5 3-15,10 5 11 16,-1-1 3-16,6 4-2 15,4 4-1-15,-7-7 13 16,1 4-14-16</inkml:trace>
  <inkml:trace contextRef="#ctx0" brushRef="#br0" timeOffset="137794.0089">7896 15261 649 0,'-4'1'425'0,"-4"3"29"16,5 6-234-16,7 2-115 16,10 3-35-16,10 1-25 15,4-2 4-15,13-5-1 16,-4-3-2-16,-3-6-8 15,-1-4-8-15,-14-8-3 0,-1-3 2 16,-10-3 6-16,-8-2-1 16,-9 5-7-16,-6 3-5 15,-13 6-10-15,-2 2-3 16,-6 6-6-16,-2 5-3 16,6 7-4-16,3 7-5 15,13 7-2-15,7 3-2 16,6 6 3-16,3-2 1 15,12-1 5-15,3 0 4 0,10-7 9 16,9-3 6-16,6-5 5 16,-1-8 1-1,6-11-7-15,-1-5 6 0,1-11-114 16</inkml:trace>
  <inkml:trace contextRef="#ctx0" brushRef="#br0" timeOffset="138075.4294">8147 14940 970 0,'-2'-2'475'16,"7"2"-154"-16,8 0-93 16,15 1-85-16,13 5-24 15,8-2-44-15,1-3-22 16,-3 1-2-16,-2-2-74 16,-4 0-79-16</inkml:trace>
  <inkml:trace contextRef="#ctx0" brushRef="#br0" timeOffset="138637.9261">8874 14829 841 0,'-10'6'437'16,"-9"2"-114"-16,-9-2-110 0,-5-4-41 15,-5-9-64-15,1-5-43 16,9-7-47-16,7-5-13 16,10-3-16-16,7 1-8 15,9 1 10-15,9 2 9 16,14 9 15-16,2 4 10 16,8 10 2-16,0 6-3 15,-7 9 5-15,-4 6 8 16,-16 7 7-16,-11 2 3 0,-11 8-6 15,-9 2-8-15,-12 2-17 16,3-3-4-16,-3-13-4 16,2 0-5-16,5-14-3 15,3-1-2-15,10-7-1 16,3-1-6-16,11-1-3 16,7-1 1-16,14 1 5 15,9 0 11-15,11-4 13 16,-1 2 1-16,-4-3-4 15,-4 1-4-15,-7 3-38 16,-3-4-103-16</inkml:trace>
  <inkml:trace contextRef="#ctx0" brushRef="#br0" timeOffset="138981.4872">9057 14628 1019 0,'3'0'516'0,"2"0"-141"0,2 5-239 16,-2 10-54-16,-2 8-33 15,-2 6 4-15,-4 8-15 16,0 3-10-16,0 7-12 16,2-1-5-16,2-4-6 15,4-5 0-15,3-14-1 16,0-7 0-16,7-3 0 16,1-5 0-16,-1-3-1 15,2-4-5-15,0-8-99 16,-1-2-96-16</inkml:trace>
  <inkml:trace contextRef="#ctx0" brushRef="#br0" timeOffset="139168.6927">8986 14848 789 0,'-4'-3'506'0,"3"2"6"0,5 1-250 15,-4-1-130-15,16 1-43 16,55-4-32-16,-27-1-19 16,6-1-39-16,2 0-89 15</inkml:trace>
  <inkml:trace contextRef="#ctx0" brushRef="#br0" timeOffset="139481.1042">9495 14675 1346 0,'-2'2'557'0,"-7"7"-349"15,0 8-49-15,-6 10-62 16,-2 12-13-16,-3 13-1 16,-1 6-8-16,1 8-22 15,-4-8-13-15,6-2-24 16,2-7-5-16,-1-6-2 0,6-4-2 16,6-10-2-16,2-8-5 15,3-14-62-15,8-6-63 16,6-7-239-16</inkml:trace>
  <inkml:trace contextRef="#ctx0" brushRef="#br0" timeOffset="139731.313">9570 14972 1241 0,'6'3'522'0,"8"2"-292"15,7 2-50-15,13-1-74 16,3-1-30-16,6 0-45 16,-6-5-15-16,-7-4-6 15,0-2 0-15,-10-8-62 16,7 6-72-16,-9-3-295 15</inkml:trace>
  <inkml:trace contextRef="#ctx0" brushRef="#br0" timeOffset="144922.1643">9758 14986 851 0,'0'-1'428'0,"3"2"-135"0,0-1-51 16,-4 0-91-16,1 0-33 16,-1 2-49-16,-3 17-16 15,-8 36-19-15,6-26-12 16,3 1-15-16,3 2-2 15,12-4-3-15,0-7 6 0,6-12 6 16,7-6 3-16,-3-3 5 16,-1-1 1-16</inkml:trace>
  <inkml:trace contextRef="#ctx0" brushRef="#br0" timeOffset="145469.9619">10350 15337 1044 0,'0'0'477'0,"9"1"-195"15,7 0-102-15,14-1-74 16,11-2-29-16,10-3-42 16,6 2-11-16,-1-7-59 0,-5 1-86 15</inkml:trace>
  <inkml:trace contextRef="#ctx0" brushRef="#br0" timeOffset="145657.7339">10369 15451 1022 0,'1'4'500'0,"5"6"-139"0,16 0-216 15,9 0-2-15,16-2-45 16,6-5-23-16,5-3-26 16,1 0-16-16</inkml:trace>
  <inkml:trace contextRef="#ctx0" brushRef="#br0" timeOffset="146204.6317">11437 15269 810 0,'10'-11'362'0,"12"-14"-181"15,2-10-7-15,2-7-49 16,-3-1-15-16,-6 1-24 16,-3-3-8-16,-8 7 2 15,-5 5-12-15,-2 8-10 16,-4 12 2-16,-2 8-27 15,1 7-8-15,2 11-23 16,-1 8-13-16,6 15-13 16,5 3 3-16,4 13 10 15,2 7 3-15,-3 2 8 0,-2 2 3 16,1-6-30 0,0-11-63-16,6-16-331 0</inkml:trace>
  <inkml:trace contextRef="#ctx0" brushRef="#br0" timeOffset="146423.4904">11277 15482 1323 0,'1'1'511'0,"11"5"-360"16,13-2-32-16,23-1-42 15,17 1-5-15,23 0-22 16,7-3-17-16,3 1 16 16,-6-2-63-16,-15-6-146 15,-6 3-70-15</inkml:trace>
  <inkml:trace contextRef="#ctx0" brushRef="#br0" timeOffset="146985.69">11660 15722 1151 0,'-10'2'495'0,"-13"4"-266"16,-6 4-47-16,2 3-68 16,-3-1-22-16,0 3-38 15,4 0-12-15,8 3-9 16,6-2-9-16,18 2-13 15,7-3 1-15,18 1-12 16,11 2 0-16,15 0 3 16,4 5 1-16,-10 0 3 15,-10-2 1-15,-21 2 6 16,-11-4 2-16,-14 0 5 16,-7 4-2-16,-17-2-6 15,-8 0-6-15,-7-6-22 16,-2-7-17-16,8-11-28 15,10-8-6-15,13-10 1 16,12-8 12-16,13-2 38 16,10 0 15-16,15-7 30 0,6 0 8 15,-1-7-8-15,-5 0-2 16,-17 9 18-16,-9 8 12 16,-14 7 10-16,-2 5-5 15,-9 5-31-15,-9 2-19 16,-7 7-77-16,-2 2-33 15</inkml:trace>
  <inkml:trace contextRef="#ctx0" brushRef="#br0" timeOffset="148059.6203">12729 14905 1012 0,'-33'2'475'0,"-27"2"-196"15,-5 17-139-15,2 8-44 16,11 19-61-16,10 9-21 16,27 13-26-16,14 6-4 15,24 5 1-15,17-5 3 16,21-16 6-16,8-7 2 16,2-30 4-16,4-14 30 0,-4-20 45 15,-1-24 22-15,-3-21 48 16,-10-10-14-16,-21-16-27 15,-16 4-17-15,-28 8-39 16,-19 10-15-16,-24 19-23 16,-12 5-10-16,-7 15-22 15,3 10-39-15,11 13-107 16,8 9-77-16</inkml:trace>
  <inkml:trace contextRef="#ctx0" brushRef="#br0" timeOffset="148247.0401">12710 15156 891 0,'9'3'435'0,"16"13"-119"0,11 10-88 15,0 7-66-15,5 10-40 16,-1-1-68-16,-1-1-22 15,-7-4-3-15,-5-6-56 16</inkml:trace>
  <inkml:trace contextRef="#ctx0" brushRef="#br0" timeOffset="148559.1935">13212 15438 888 0,'-1'5'438'0,"-1"5"-127"16,-4 6-93-16,3 10-76 15,1 2-41-15,2 6-65 16,0-3-18-16,5-2-12 16,2-2-2-16,3-6 0 15,1-6 0-15,0-10-4 16,-6-5-38-16,1-8-196 0</inkml:trace>
  <inkml:trace contextRef="#ctx0" brushRef="#br0" timeOffset="148715.4065">13217 15337 1442 0,'1'0'627'0,"-1"-2"-333"0,-2 2-197 16,2-1-10-16,0 0-171 15</inkml:trace>
  <inkml:trace contextRef="#ctx0" brushRef="#br0" timeOffset="149222.1234">13346 14945 797 0,'-7'-10'423'16,"-5"-5"-112"-16,10 2-143 15,3-2-36-15,11 2-45 16,4 3-18-16,7 5-23 16,2 4-7-16,3 8-29 15,1 5-7-15,-9 7 4 16,-5 7 6-16,-20 4 13 0,-10 0 1 15,-7 6-1-15,-5-8-7 16,4-2-6-16,5-2-2 16,6-6-5-16,4-4-5 15,8-10-1-15,10 0 11 16,7-4 15-16,8 1 5 16,12 1 2-16,1 0-15 15,5 1 8-15,-2 0-34 16</inkml:trace>
  <inkml:trace contextRef="#ctx0" brushRef="#br0" timeOffset="150233.5933">12345 15669 1052 0,'-1'4'428'0,"6"4"-216"16,14-2-101-16,29 2-20 15,17-1 8-15,22-6-2 16,6 0-10-16,7-2-24 16,-4-7-6-16,-7 1-26 15,-7 0-8-15,-20 4-108 16,-14 2-94-16</inkml:trace>
  <inkml:trace contextRef="#ctx0" brushRef="#br0" timeOffset="150671.2661">12990 15927 429 0,'4'-10'341'16,"8"-5"37"-16,-12-2-91 16,-7 5-19-16,-17 2-44 15,-9 2-7-15,-14 8-77 16,-7 5-27-16,1 17-45 16,-1 7-38-16,4 12-11 15,6 7-15-15,13 1-15 16,14 3-2-16,24-2 4 15,16-1 5-15,20-11 7 16,11-9 17-16,13-15 24 16,3-8 7-16,1-13 3 0,-5-4-10 15,-19-7-1-15,-7-4-24 16</inkml:trace>
  <inkml:trace contextRef="#ctx0" brushRef="#br0" timeOffset="154626.5509">6520 15726 707 0,'-11'3'346'0,"-15"-1"-92"15,18 0-111-15,17 2-49 16,19-4-12-16,43-1-1 16,25-3 16-16,36-6 10 15,8-1-2-15,9-1-30 16,-16 2-20-16,-28 5-32 15,-19 0-18-15,-41 7-134 16</inkml:trace>
  <inkml:trace contextRef="#ctx0" brushRef="#br0" timeOffset="155063.7266">7195 15913 700 0,'3'-5'446'16,"-3"-4"-57"-16,-13 1-113 15,-7 2-61-15,-19 4-69 16,-5 6-28-16,-6 9-47 16,1 6-9-16,8 11-46 15,3 4-16-15,11 8-21 16,16 4-1-16,19 5 1 15,10-5 6-15,25-5 10 16,1-11 2-16,17-16 8 16,9-10 6-16,4-18 10 15,-3-4 1-15,-22-6 6 16,-10 2 24-16,-29 9-432 0</inkml:trace>
  <inkml:trace contextRef="#ctx0" brushRef="#br1" timeOffset="158194.9343">7602 15800 674 0,'14'-15'235'0,"9"-14"-207"15,-8 11-7-15,-23 19-10 16,-21 16-4-16,-38 50 29 16,-21 23 8-16,-51 43 31 15,-8 27 13-15,-10 1-3 16,5-9-16-16,34-29-14 16,17-33 19-16</inkml:trace>
  <inkml:trace contextRef="#ctx0" brushRef="#br1" timeOffset="158864.2528">13255 15873 1087 0,'0'-6'387'15,"-1"-4"-304"-15,-5 5-36 16,0 5 13-16,-2 6 9 16,-6 14 13-16,-5 14-2 0,-33 22-5 15,-15 16-5-15,-37 19-30 16,-11 13-10-16,-21 21 49 15,-14 4-98-15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2023F949-2ACA-481C-87AE-89754124B8CC}" type="datetimeFigureOut">
              <a:rPr lang="el-GR" smtClean="0"/>
              <a:t>13/1/2022</a:t>
            </a:fld>
            <a:endParaRPr lang="el-GR"/>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27</a:t>
            </a:fld>
            <a:endParaRPr lang="el-GR"/>
          </a:p>
        </p:txBody>
      </p:sp>
    </p:spTree>
    <p:extLst>
      <p:ext uri="{BB962C8B-B14F-4D97-AF65-F5344CB8AC3E}">
        <p14:creationId xmlns:p14="http://schemas.microsoft.com/office/powerpoint/2010/main" val="791790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1/13/2022</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solidFill>
                  <a:srgbClr val="94C600"/>
                </a:solidFill>
              </a:rPr>
              <a:pPr/>
              <a:t>‹#›</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68581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1/13/2022</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74961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1/13/2022</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93401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38350" y="1492275"/>
            <a:ext cx="7415050" cy="43484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1/13/2022</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66709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1/13/2022</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8390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1/13/2022</a:t>
            </a:fld>
            <a:endParaRPr lang="en-US" dirty="0"/>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198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1/13/2022</a:t>
            </a:fld>
            <a:endParaRPr lang="en-US" dirty="0"/>
          </a:p>
        </p:txBody>
      </p:sp>
      <p:sp>
        <p:nvSpPr>
          <p:cNvPr id="8" name="Footer Placeholder 7"/>
          <p:cNvSpPr>
            <a:spLocks noGrp="1"/>
          </p:cNvSpPr>
          <p:nvPr>
            <p:ph type="ftr" sz="quarter" idx="11"/>
          </p:nvPr>
        </p:nvSpPr>
        <p:spPr/>
        <p:txBody>
          <a:bodyPr/>
          <a:lstStyle/>
          <a:p>
            <a:endParaRPr lang="en-US" dirty="0">
              <a:solidFill>
                <a:srgbClr val="94C60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45343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1/13/2022</a:t>
            </a:fld>
            <a:endParaRPr lang="en-US" dirty="0"/>
          </a:p>
        </p:txBody>
      </p:sp>
      <p:sp>
        <p:nvSpPr>
          <p:cNvPr id="4" name="Footer Placeholder 3"/>
          <p:cNvSpPr>
            <a:spLocks noGrp="1"/>
          </p:cNvSpPr>
          <p:nvPr>
            <p:ph type="ftr" sz="quarter" idx="11"/>
          </p:nvPr>
        </p:nvSpPr>
        <p:spPr/>
        <p:txBody>
          <a:bodyPr/>
          <a:lstStyle/>
          <a:p>
            <a:endParaRPr lang="en-US" dirty="0">
              <a:solidFill>
                <a:srgbClr val="94C6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66748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1/13/2022</a:t>
            </a:fld>
            <a:endParaRPr lang="en-US" dirty="0"/>
          </a:p>
        </p:txBody>
      </p:sp>
      <p:sp>
        <p:nvSpPr>
          <p:cNvPr id="3" name="Footer Placeholder 2"/>
          <p:cNvSpPr>
            <a:spLocks noGrp="1"/>
          </p:cNvSpPr>
          <p:nvPr>
            <p:ph type="ftr" sz="quarter" idx="11"/>
          </p:nvPr>
        </p:nvSpPr>
        <p:spPr/>
        <p:txBody>
          <a:bodyPr/>
          <a:lstStyle/>
          <a:p>
            <a:endParaRPr lang="en-US" dirty="0">
              <a:solidFill>
                <a:srgbClr val="94C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4582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1/13/2022</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4638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1/13/2022</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0571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8350" y="1907270"/>
            <a:ext cx="7415050" cy="3933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1/13/2022</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024254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NULL"/><Relationship Id="rId4" Type="http://schemas.openxmlformats.org/officeDocument/2006/relationships/customXml" Target="../ink/ink4.xml"/></Relationships>
</file>

<file path=ppt/slides/_rels/slide12.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media/image320.emf"/><Relationship Id="rId4" Type="http://schemas.openxmlformats.org/officeDocument/2006/relationships/customXml" Target="../ink/ink5.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customXml" Target="../ink/ink10.xml"/><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customXml" Target="../ink/ink1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customXml" Target="../ink/ink13.xml"/></Relationships>
</file>

<file path=ppt/slides/_rels/slide24.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5.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6.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ustomXml" Target="../ink/ink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NULL"/><Relationship Id="rId4" Type="http://schemas.openxmlformats.org/officeDocument/2006/relationships/customXml" Target="../ink/ink1.xml"/><Relationship Id="rId9" Type="http://schemas.openxmlformats.org/officeDocument/2006/relationships/image" Target="../media/image32.e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customXml" Target="../ink/ink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71606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738350" y="1371600"/>
            <a:ext cx="7872249" cy="5181600"/>
          </a:xfrm>
        </p:spPr>
        <p:txBody>
          <a:bodyPr>
            <a:normAutofit/>
          </a:bodyPr>
          <a:lstStyle/>
          <a:p>
            <a:r>
              <a:rPr lang="el-GR" b="1" dirty="0" smtClean="0">
                <a:latin typeface="Calibri" panose="020F0502020204030204" pitchFamily="34" charset="0"/>
                <a:cs typeface="Calibri" panose="020F0502020204030204" pitchFamily="34" charset="0"/>
              </a:rPr>
              <a:t>Φόρτιση πυκνωτή</a:t>
            </a:r>
          </a:p>
          <a:p>
            <a:pPr lvl="2"/>
            <a:endParaRPr lang="el-GR" i="1"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rotWithShape="1">
          <a:blip r:embed="rId2"/>
          <a:srcRect l="1435" t="2739" r="2871"/>
          <a:stretch/>
        </p:blipFill>
        <p:spPr>
          <a:xfrm>
            <a:off x="503903" y="2667000"/>
            <a:ext cx="8156620" cy="2895600"/>
          </a:xfrm>
          <a:prstGeom prst="rect">
            <a:avLst/>
          </a:prstGeom>
        </p:spPr>
      </p:pic>
    </p:spTree>
    <p:extLst>
      <p:ext uri="{BB962C8B-B14F-4D97-AF65-F5344CB8AC3E}">
        <p14:creationId xmlns:p14="http://schemas.microsoft.com/office/powerpoint/2010/main" val="3237957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3261" y="762000"/>
            <a:ext cx="2667312" cy="2971800"/>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52223" cy="5410200"/>
              </a:xfrm>
            </p:spPr>
            <p:txBody>
              <a:bodyPr>
                <a:normAutofit/>
              </a:bodyPr>
              <a:lstStyle/>
              <a:p>
                <a:r>
                  <a:rPr lang="el-GR" b="1" dirty="0" smtClean="0">
                    <a:latin typeface="Calibri" panose="020F0502020204030204" pitchFamily="34" charset="0"/>
                    <a:cs typeface="Calibri" panose="020F0502020204030204" pitchFamily="34" charset="0"/>
                  </a:rPr>
                  <a:t>Εκφόρτιση πυκνωτή</a:t>
                </a:r>
              </a:p>
              <a:p>
                <a:pPr lvl="1"/>
                <a:r>
                  <a:rPr lang="el-GR" dirty="0" smtClean="0">
                    <a:latin typeface="Calibri" panose="020F0502020204030204" pitchFamily="34" charset="0"/>
                    <a:cs typeface="Calibri" panose="020F0502020204030204" pitchFamily="34" charset="0"/>
                  </a:rPr>
                  <a:t>Έστω ότι ο πυκνωτής είναι πλήρως</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φορτισμένος</a:t>
                </a:r>
                <a:r>
                  <a:rPr lang="el-GR" dirty="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με κάποιο φορτίο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𝑖</m:t>
                        </m:r>
                      </m:sub>
                    </m:sSub>
                  </m:oMath>
                </a14:m>
                <a:endParaRPr lang="el-GR"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Στα άκρα του θα έχει μια διαφορά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δυναμικού </a:t>
                </a:r>
                <a:endParaRPr lang="en-US" b="0" i="0"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l-GR" b="0" i="0" smtClean="0">
                          <a:latin typeface="Cambria Math" panose="02040503050406030204" pitchFamily="18" charset="0"/>
                        </a:rPr>
                        <m:t>Δ</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V</m:t>
                          </m:r>
                        </m:e>
                        <m:sub>
                          <m:r>
                            <m:rPr>
                              <m:sty m:val="p"/>
                            </m:rPr>
                            <a:rPr lang="en-US" b="0" i="0" smtClean="0">
                              <a:latin typeface="Cambria Math" panose="02040503050406030204" pitchFamily="18" charset="0"/>
                            </a:rPr>
                            <m:t>c</m:t>
                          </m:r>
                        </m:sub>
                      </m:sSub>
                      <m:r>
                        <a:rPr lang="en-US" b="0" i="0"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𝑖</m:t>
                              </m:r>
                            </m:sub>
                          </m:sSub>
                        </m:num>
                        <m:den>
                          <m:r>
                            <a:rPr lang="en-US" b="0" i="1" smtClean="0">
                              <a:latin typeface="Cambria Math" panose="02040503050406030204" pitchFamily="18" charset="0"/>
                            </a:rPr>
                            <m:t>𝐶</m:t>
                          </m:r>
                        </m:den>
                      </m:f>
                    </m:oMath>
                  </m:oMathPara>
                </a14:m>
                <a:endParaRPr lang="en-US"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Ο αντιστάτης έχει μηδενική διαφορά δυναμικού, αφού δεν υπάρχει πλέον ροή ρεύματος</a:t>
                </a:r>
              </a:p>
              <a:p>
                <a:pPr lvl="1"/>
                <a:r>
                  <a:rPr lang="el-GR" dirty="0" smtClean="0">
                    <a:latin typeface="Calibri" panose="020F0502020204030204" pitchFamily="34" charset="0"/>
                    <a:cs typeface="Calibri" panose="020F0502020204030204" pitchFamily="34" charset="0"/>
                  </a:rPr>
                  <a:t>Αν τη χρονική στιγμή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=0</m:t>
                    </m:r>
                  </m:oMath>
                </a14:m>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κλείσουμε το διακόπτη στη θέση </a:t>
                </a:r>
                <a:r>
                  <a:rPr lang="en-US" i="1" dirty="0" smtClean="0">
                    <a:latin typeface="Calibri" panose="020F0502020204030204" pitchFamily="34" charset="0"/>
                    <a:cs typeface="Calibri" panose="020F0502020204030204" pitchFamily="34" charset="0"/>
                  </a:rPr>
                  <a:t>b</a:t>
                </a:r>
                <a:r>
                  <a:rPr lang="el-GR" dirty="0" smtClean="0">
                    <a:latin typeface="Calibri" panose="020F0502020204030204" pitchFamily="34" charset="0"/>
                    <a:cs typeface="Calibri" panose="020F0502020204030204" pitchFamily="34" charset="0"/>
                  </a:rPr>
                  <a:t>, τότε ο πυκνωτής θα εκφορτιστεί μέσω του αντιστάτη</a:t>
                </a:r>
              </a:p>
              <a:p>
                <a:pPr lvl="1"/>
                <a:r>
                  <a:rPr lang="el-GR" dirty="0" smtClean="0">
                    <a:latin typeface="Calibri" panose="020F0502020204030204" pitchFamily="34" charset="0"/>
                    <a:cs typeface="Calibri" panose="020F0502020204030204" pitchFamily="34" charset="0"/>
                  </a:rPr>
                  <a:t>Έστω μια χρονική στιγμή </a:t>
                </a:r>
                <a14:m>
                  <m:oMath xmlns:m="http://schemas.openxmlformats.org/officeDocument/2006/math">
                    <m:r>
                      <a:rPr lang="en-US" i="1">
                        <a:latin typeface="Cambria Math" panose="02040503050406030204" pitchFamily="18" charset="0"/>
                      </a:rPr>
                      <m:t>𝑡</m:t>
                    </m:r>
                  </m:oMath>
                </a14:m>
                <a:endParaRPr lang="el-GR" dirty="0" smtClean="0">
                  <a:latin typeface="Calibri" panose="020F0502020204030204" pitchFamily="34" charset="0"/>
                  <a:cs typeface="Calibri" panose="020F0502020204030204" pitchFamily="34" charset="0"/>
                </a:endParaRPr>
              </a:p>
              <a:p>
                <a:pPr lvl="2"/>
                <a:r>
                  <a:rPr lang="el-GR" dirty="0" smtClean="0">
                    <a:latin typeface="Calibri" panose="020F0502020204030204" pitchFamily="34" charset="0"/>
                    <a:cs typeface="Calibri" panose="020F0502020204030204" pitchFamily="34" charset="0"/>
                  </a:rPr>
                  <a:t>Ο πυκνωτής θα έχει φορτίο </a:t>
                </a:r>
                <a14:m>
                  <m:oMath xmlns:m="http://schemas.openxmlformats.org/officeDocument/2006/math">
                    <m:r>
                      <a:rPr lang="en-US" i="1" dirty="0" smtClean="0">
                        <a:latin typeface="Cambria Math" panose="02040503050406030204" pitchFamily="18" charset="0"/>
                        <a:cs typeface="Calibri" panose="020F0502020204030204" pitchFamily="34" charset="0"/>
                      </a:rPr>
                      <m:t>𝑞</m:t>
                    </m:r>
                  </m:oMath>
                </a14:m>
                <a:endParaRPr lang="en-US" dirty="0" smtClean="0">
                  <a:latin typeface="Calibri" panose="020F0502020204030204" pitchFamily="34" charset="0"/>
                  <a:cs typeface="Calibri" panose="020F0502020204030204" pitchFamily="34" charset="0"/>
                </a:endParaRPr>
              </a:p>
              <a:p>
                <a:pPr lvl="2"/>
                <a:r>
                  <a:rPr lang="el-GR" dirty="0" smtClean="0">
                    <a:latin typeface="Calibri" panose="020F0502020204030204" pitchFamily="34" charset="0"/>
                    <a:cs typeface="Calibri" panose="020F0502020204030204" pitchFamily="34" charset="0"/>
                  </a:rPr>
                  <a:t>Το ρεύμα που διαρρέει το κύκλωμα είναι </a:t>
                </a:r>
                <a14:m>
                  <m:oMath xmlns:m="http://schemas.openxmlformats.org/officeDocument/2006/math">
                    <m:r>
                      <a:rPr lang="en-US" i="1">
                        <a:latin typeface="Cambria Math" panose="02040503050406030204" pitchFamily="18" charset="0"/>
                      </a:rPr>
                      <m:t>𝑖</m:t>
                    </m:r>
                  </m:oMath>
                </a14:m>
                <a:endParaRPr lang="el-GR" dirty="0" smtClean="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52223" cy="5410200"/>
              </a:xfrm>
              <a:blipFill rotWithShape="0">
                <a:blip r:embed="rId3"/>
                <a:stretch>
                  <a:fillRect t="-901"/>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7388280" y="2432520"/>
              <a:ext cx="613440" cy="676440"/>
            </p14:xfrm>
          </p:contentPart>
        </mc:Choice>
        <mc:Fallback xmlns="">
          <p:pic>
            <p:nvPicPr>
              <p:cNvPr id="4" name="Ink 3"/>
              <p:cNvPicPr/>
              <p:nvPr/>
            </p:nvPicPr>
            <p:blipFill>
              <a:blip r:embed="rId6"/>
              <a:stretch>
                <a:fillRect/>
              </a:stretch>
            </p:blipFill>
            <p:spPr>
              <a:xfrm>
                <a:off x="7374960" y="2419200"/>
                <a:ext cx="640800" cy="696600"/>
              </a:xfrm>
              <a:prstGeom prst="rect">
                <a:avLst/>
              </a:prstGeom>
            </p:spPr>
          </p:pic>
        </mc:Fallback>
      </mc:AlternateContent>
    </p:spTree>
    <p:extLst>
      <p:ext uri="{BB962C8B-B14F-4D97-AF65-F5344CB8AC3E}">
        <p14:creationId xmlns:p14="http://schemas.microsoft.com/office/powerpoint/2010/main" val="291118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5953" y="1040946"/>
            <a:ext cx="2752747" cy="1878962"/>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0"/>
                <a:ext cx="6729250" cy="5257800"/>
              </a:xfrm>
            </p:spPr>
            <p:txBody>
              <a:bodyPr>
                <a:normAutofit/>
              </a:bodyPr>
              <a:lstStyle/>
              <a:p>
                <a:r>
                  <a:rPr lang="el-GR" b="1" dirty="0" smtClean="0">
                    <a:latin typeface="Calibri" panose="020F0502020204030204" pitchFamily="34" charset="0"/>
                    <a:cs typeface="Calibri" panose="020F0502020204030204" pitchFamily="34" charset="0"/>
                  </a:rPr>
                  <a:t>Εκφόρτιση πυκνωτή</a:t>
                </a:r>
              </a:p>
              <a:p>
                <a:pPr lvl="1"/>
                <a:r>
                  <a:rPr lang="el-GR" dirty="0" smtClean="0">
                    <a:latin typeface="Calibri" panose="020F0502020204030204" pitchFamily="34" charset="0"/>
                    <a:cs typeface="Calibri" panose="020F0502020204030204" pitchFamily="34" charset="0"/>
                  </a:rPr>
                  <a:t>Από το 2</a:t>
                </a:r>
                <a:r>
                  <a:rPr lang="el-GR" baseline="30000" dirty="0" smtClean="0">
                    <a:latin typeface="Calibri" panose="020F0502020204030204" pitchFamily="34" charset="0"/>
                    <a:cs typeface="Calibri" panose="020F0502020204030204" pitchFamily="34" charset="0"/>
                  </a:rPr>
                  <a:t>ο</a:t>
                </a:r>
                <a:r>
                  <a:rPr lang="el-GR" dirty="0" smtClean="0">
                    <a:latin typeface="Calibri" panose="020F0502020204030204" pitchFamily="34" charset="0"/>
                    <a:cs typeface="Calibri" panose="020F0502020204030204" pitchFamily="34" charset="0"/>
                  </a:rPr>
                  <a:t> κανόνα του </a:t>
                </a:r>
                <a:r>
                  <a:rPr lang="en-US" dirty="0" smtClean="0">
                    <a:latin typeface="Calibri" panose="020F0502020204030204" pitchFamily="34" charset="0"/>
                    <a:cs typeface="Calibri" panose="020F0502020204030204" pitchFamily="34" charset="0"/>
                  </a:rPr>
                  <a:t>Kirchhoff </a:t>
                </a:r>
                <a:r>
                  <a:rPr lang="el-GR" dirty="0" smtClean="0">
                    <a:latin typeface="Calibri" panose="020F0502020204030204" pitchFamily="34" charset="0"/>
                    <a:cs typeface="Calibri" panose="020F0502020204030204" pitchFamily="34" charset="0"/>
                  </a:rPr>
                  <a:t>στο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κύκλωμα, έχουμε </a:t>
                </a:r>
                <a:endParaRPr lang="en-US" b="0" i="0"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l-GR">
                          <a:latin typeface="Cambria Math" panose="02040503050406030204" pitchFamily="18" charset="0"/>
                        </a:rPr>
                        <m:t>Δ</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V</m:t>
                          </m:r>
                        </m:e>
                        <m:sub>
                          <m:r>
                            <m:rPr>
                              <m:sty m:val="p"/>
                            </m:rPr>
                            <a:rPr lang="el-GR" b="0" i="0" smtClean="0">
                              <a:latin typeface="Cambria Math" panose="02040503050406030204" pitchFamily="18" charset="0"/>
                            </a:rPr>
                            <m:t>πυκν</m:t>
                          </m:r>
                        </m:sub>
                      </m:sSub>
                      <m:r>
                        <a:rPr lang="el-GR" b="0" i="0" smtClean="0">
                          <a:latin typeface="Cambria Math" panose="02040503050406030204" pitchFamily="18" charset="0"/>
                        </a:rPr>
                        <m:t>+</m:t>
                      </m:r>
                      <m:r>
                        <m:rPr>
                          <m:sty m:val="p"/>
                        </m:rPr>
                        <a:rPr lang="el-GR" b="0" i="0" smtClean="0">
                          <a:latin typeface="Cambria Math" panose="02040503050406030204" pitchFamily="18" charset="0"/>
                        </a:rPr>
                        <m:t>Δ</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V</m:t>
                          </m:r>
                        </m:e>
                        <m:sub>
                          <m:r>
                            <m:rPr>
                              <m:sty m:val="p"/>
                            </m:rPr>
                            <a:rPr lang="en-US" b="0" i="0" smtClean="0">
                              <a:latin typeface="Cambria Math" panose="02040503050406030204" pitchFamily="18" charset="0"/>
                            </a:rPr>
                            <m:t>R</m:t>
                          </m:r>
                        </m:sub>
                      </m:sSub>
                      <m:r>
                        <a:rPr lang="en-US" b="0" i="0" smtClean="0">
                          <a:latin typeface="Cambria Math" panose="02040503050406030204" pitchFamily="18" charset="0"/>
                        </a:rPr>
                        <m:t>=0</m:t>
                      </m:r>
                      <m:r>
                        <a:rPr lang="el-GR" i="1">
                          <a:latin typeface="Cambria Math" panose="02040503050406030204" pitchFamily="18" charset="0"/>
                          <a:ea typeface="Cambria Math" panose="02040503050406030204" pitchFamily="18" charset="0"/>
                        </a:rPr>
                        <m:t>⟺</m:t>
                      </m:r>
                      <m:r>
                        <a:rPr lang="el-GR" b="0" i="0" smtClean="0">
                          <a:latin typeface="Cambria Math" panose="02040503050406030204" pitchFamily="18" charset="0"/>
                        </a:rPr>
                        <m:t>−</m:t>
                      </m:r>
                      <m:f>
                        <m:fPr>
                          <m:ctrlPr>
                            <a:rPr lang="el-GR" i="1" smtClean="0">
                              <a:latin typeface="Cambria Math" panose="02040503050406030204" pitchFamily="18" charset="0"/>
                            </a:rPr>
                          </m:ctrlPr>
                        </m:fPr>
                        <m:num>
                          <m:r>
                            <a:rPr lang="en-US" b="0" i="1" smtClean="0">
                              <a:latin typeface="Cambria Math" panose="02040503050406030204" pitchFamily="18" charset="0"/>
                            </a:rPr>
                            <m:t>𝑞</m:t>
                          </m:r>
                        </m:num>
                        <m:den>
                          <m:r>
                            <a:rPr lang="en-US" b="0" i="1" smtClean="0">
                              <a:latin typeface="Cambria Math" panose="02040503050406030204" pitchFamily="18" charset="0"/>
                            </a:rPr>
                            <m:t>𝐶</m:t>
                          </m:r>
                        </m:den>
                      </m:f>
                      <m:r>
                        <a:rPr lang="en-US" b="0" i="1" smtClean="0">
                          <a:latin typeface="Cambria Math" panose="02040503050406030204" pitchFamily="18" charset="0"/>
                        </a:rPr>
                        <m:t>−</m:t>
                      </m:r>
                      <m:r>
                        <a:rPr lang="en-US" b="0" i="1" smtClean="0">
                          <a:latin typeface="Cambria Math" panose="02040503050406030204" pitchFamily="18" charset="0"/>
                        </a:rPr>
                        <m:t>𝑖𝑅</m:t>
                      </m:r>
                      <m:r>
                        <a:rPr lang="en-US" b="0" i="1" smtClean="0">
                          <a:latin typeface="Cambria Math" panose="02040503050406030204" pitchFamily="18" charset="0"/>
                        </a:rPr>
                        <m:t>=0</m:t>
                      </m:r>
                    </m:oMath>
                  </m:oMathPara>
                </a14:m>
                <a:endParaRPr lang="en-US" b="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Ξανά, θέτοντας </a:t>
                </a:r>
                <a14:m>
                  <m:oMath xmlns:m="http://schemas.openxmlformats.org/officeDocument/2006/math">
                    <m:r>
                      <a:rPr lang="en-US" i="1">
                        <a:latin typeface="Cambria Math" panose="02040503050406030204" pitchFamily="18" charset="0"/>
                      </a:rPr>
                      <m:t>𝑖</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𝑑𝑞</m:t>
                        </m:r>
                      </m:num>
                      <m:den>
                        <m:r>
                          <a:rPr lang="en-US" i="1">
                            <a:latin typeface="Cambria Math" panose="02040503050406030204" pitchFamily="18" charset="0"/>
                          </a:rPr>
                          <m:t>𝑑𝑡</m:t>
                        </m:r>
                      </m:den>
                    </m:f>
                  </m:oMath>
                </a14:m>
                <a:r>
                  <a:rPr lang="el-GR" dirty="0" smtClean="0">
                    <a:latin typeface="Calibri" panose="020F0502020204030204" pitchFamily="34" charset="0"/>
                    <a:cs typeface="Calibri" panose="020F0502020204030204" pitchFamily="34" charset="0"/>
                  </a:rPr>
                  <a:t>, έχουμε </a:t>
                </a:r>
                <a:endParaRPr lang="en-US" b="0" i="1"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𝑅</m:t>
                      </m:r>
                      <m:f>
                        <m:fPr>
                          <m:ctrlPr>
                            <a:rPr lang="en-US" b="0" i="1" smtClean="0">
                              <a:latin typeface="Cambria Math" panose="02040503050406030204" pitchFamily="18" charset="0"/>
                            </a:rPr>
                          </m:ctrlPr>
                        </m:fPr>
                        <m:num>
                          <m:r>
                            <a:rPr lang="en-US" b="0" i="1" smtClean="0">
                              <a:latin typeface="Cambria Math" panose="02040503050406030204" pitchFamily="18" charset="0"/>
                            </a:rPr>
                            <m:t>𝑑𝑞</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𝑞</m:t>
                          </m:r>
                        </m:num>
                        <m:den>
                          <m:r>
                            <a:rPr lang="en-US" b="0" i="1" smtClean="0">
                              <a:latin typeface="Cambria Math" panose="02040503050406030204" pitchFamily="18" charset="0"/>
                            </a:rPr>
                            <m:t>𝐶</m:t>
                          </m:r>
                        </m:den>
                      </m:f>
                      <m:r>
                        <a:rPr lang="el-GR" i="1">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𝑑𝑞</m:t>
                          </m:r>
                        </m:num>
                        <m:den>
                          <m:r>
                            <a:rPr lang="en-US" b="0" i="1" smtClean="0">
                              <a:latin typeface="Cambria Math" panose="02040503050406030204" pitchFamily="18" charset="0"/>
                              <a:ea typeface="Cambria Math" panose="02040503050406030204" pitchFamily="18" charset="0"/>
                            </a:rPr>
                            <m:t>𝑞</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𝑅𝐶</m:t>
                          </m:r>
                        </m:den>
                      </m:f>
                      <m:r>
                        <a:rPr lang="en-US" b="0" i="1" smtClean="0">
                          <a:latin typeface="Cambria Math" panose="02040503050406030204" pitchFamily="18" charset="0"/>
                          <a:ea typeface="Cambria Math" panose="02040503050406030204" pitchFamily="18" charset="0"/>
                        </a:rPr>
                        <m:t>𝑑𝑡</m:t>
                      </m:r>
                    </m:oMath>
                  </m:oMathPara>
                </a14:m>
                <a:endParaRPr lang="en-US" b="0" dirty="0" smtClean="0">
                  <a:latin typeface="Calibri" panose="020F0502020204030204" pitchFamily="34" charset="0"/>
                  <a:ea typeface="Cambria Math" panose="02040503050406030204" pitchFamily="18"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Ολοκληρώνοντας, έχουμε </a:t>
                </a:r>
                <a:endParaRPr lang="en-US" i="1"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nary>
                        <m:naryPr>
                          <m:ctrlPr>
                            <a:rPr lang="el-GR" i="1" smtClean="0">
                              <a:latin typeface="Cambria Math" panose="02040503050406030204" pitchFamily="18" charset="0"/>
                            </a:rPr>
                          </m:ctrlPr>
                        </m:naryPr>
                        <m:sub>
                          <m:sSub>
                            <m:sSubPr>
                              <m:ctrlPr>
                                <a:rPr lang="el-GR"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𝑖</m:t>
                              </m:r>
                            </m:sub>
                          </m:sSub>
                        </m:sub>
                        <m:sup>
                          <m:acc>
                            <m:accPr>
                              <m:chr m:val="̂"/>
                              <m:ctrlPr>
                                <a:rPr lang="el-GR" i="1">
                                  <a:latin typeface="Cambria Math" panose="02040503050406030204" pitchFamily="18" charset="0"/>
                                </a:rPr>
                              </m:ctrlPr>
                            </m:accPr>
                            <m:e>
                              <m:r>
                                <a:rPr lang="en-US" i="1">
                                  <a:latin typeface="Cambria Math" panose="02040503050406030204" pitchFamily="18" charset="0"/>
                                </a:rPr>
                                <m:t>𝑞</m:t>
                              </m:r>
                            </m:e>
                          </m:acc>
                        </m:sup>
                        <m:e>
                          <m:f>
                            <m:fPr>
                              <m:ctrlPr>
                                <a:rPr lang="el-GR" i="1" smtClean="0">
                                  <a:latin typeface="Cambria Math" panose="02040503050406030204" pitchFamily="18" charset="0"/>
                                </a:rPr>
                              </m:ctrlPr>
                            </m:fPr>
                            <m:num>
                              <m:r>
                                <a:rPr lang="en-US" b="0" i="1" smtClean="0">
                                  <a:latin typeface="Cambria Math" panose="02040503050406030204" pitchFamily="18" charset="0"/>
                                </a:rPr>
                                <m:t>𝑑𝑞</m:t>
                              </m:r>
                            </m:num>
                            <m:den>
                              <m:r>
                                <a:rPr lang="en-US" b="0" i="1" smtClean="0">
                                  <a:latin typeface="Cambria Math" panose="02040503050406030204" pitchFamily="18" charset="0"/>
                                </a:rPr>
                                <m:t>𝑞</m:t>
                              </m:r>
                            </m:den>
                          </m:f>
                        </m:e>
                      </m:nary>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𝑅𝐶</m:t>
                          </m:r>
                        </m:den>
                      </m:f>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0</m:t>
                          </m:r>
                        </m:sub>
                        <m:sup>
                          <m:acc>
                            <m:accPr>
                              <m:chr m:val="̂"/>
                              <m:ctrlPr>
                                <a:rPr lang="el-GR" i="1" smtClean="0">
                                  <a:latin typeface="Cambria Math" panose="02040503050406030204" pitchFamily="18" charset="0"/>
                                </a:rPr>
                              </m:ctrlPr>
                            </m:accPr>
                            <m:e>
                              <m:r>
                                <a:rPr lang="en-US" b="0" i="1" smtClean="0">
                                  <a:latin typeface="Cambria Math" panose="02040503050406030204" pitchFamily="18" charset="0"/>
                                </a:rPr>
                                <m:t>𝑡</m:t>
                              </m:r>
                            </m:e>
                          </m:acc>
                        </m:sup>
                        <m:e>
                          <m:r>
                            <a:rPr lang="en-US" b="0" i="1" smtClean="0">
                              <a:latin typeface="Cambria Math" panose="02040503050406030204" pitchFamily="18" charset="0"/>
                            </a:rPr>
                            <m:t>𝑑𝑡</m:t>
                          </m:r>
                        </m:e>
                      </m:nary>
                      <m:r>
                        <a:rPr lang="el-GR"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a:rPr>
                          </m:ctrlPr>
                        </m:funcPr>
                        <m:fName>
                          <m:r>
                            <m:rPr>
                              <m:sty m:val="p"/>
                            </m:rPr>
                            <a:rPr lang="en-US">
                              <a:latin typeface="Cambria Math"/>
                              <a:ea typeface="Cambria Math"/>
                            </a:rPr>
                            <m:t>ln</m:t>
                          </m:r>
                        </m:fName>
                        <m:e>
                          <m:d>
                            <m:dPr>
                              <m:ctrlPr>
                                <a:rPr lang="en-US" i="1">
                                  <a:latin typeface="Cambria Math" panose="02040503050406030204" pitchFamily="18" charset="0"/>
                                  <a:ea typeface="Cambria Math"/>
                                </a:rPr>
                              </m:ctrlPr>
                            </m:dPr>
                            <m:e>
                              <m:f>
                                <m:fPr>
                                  <m:ctrlPr>
                                    <a:rPr lang="en-US" i="1">
                                      <a:latin typeface="Cambria Math" panose="02040503050406030204" pitchFamily="18" charset="0"/>
                                      <a:ea typeface="Cambria Math"/>
                                    </a:rPr>
                                  </m:ctrlPr>
                                </m:fPr>
                                <m:num>
                                  <m:acc>
                                    <m:accPr>
                                      <m:chr m:val="̂"/>
                                      <m:ctrlPr>
                                        <a:rPr lang="el-GR" i="1">
                                          <a:latin typeface="Cambria Math" panose="02040503050406030204" pitchFamily="18" charset="0"/>
                                        </a:rPr>
                                      </m:ctrlPr>
                                    </m:accPr>
                                    <m:e>
                                      <m:r>
                                        <a:rPr lang="en-US" i="1">
                                          <a:latin typeface="Cambria Math" panose="02040503050406030204" pitchFamily="18" charset="0"/>
                                        </a:rPr>
                                        <m:t>𝑞</m:t>
                                      </m:r>
                                    </m:e>
                                  </m:acc>
                                </m:num>
                                <m:den>
                                  <m:sSub>
                                    <m:sSubPr>
                                      <m:ctrlPr>
                                        <a:rPr lang="el-GR" i="1" smtClean="0">
                                          <a:latin typeface="Cambria Math" panose="02040503050406030204" pitchFamily="18" charset="0"/>
                                          <a:ea typeface="Cambria Math" panose="02040503050406030204" pitchFamily="18" charset="0"/>
                                        </a:rPr>
                                      </m:ctrlPr>
                                    </m:sSubPr>
                                    <m:e>
                                      <m:r>
                                        <a:rPr lang="en-US" b="0" i="1" smtClean="0">
                                          <a:latin typeface="Cambria Math"/>
                                          <a:ea typeface="Cambria Math" panose="02040503050406030204" pitchFamily="18" charset="0"/>
                                        </a:rPr>
                                        <m:t>𝑄</m:t>
                                      </m:r>
                                    </m:e>
                                    <m:sub>
                                      <m:r>
                                        <a:rPr lang="en-US" b="0" i="1" smtClean="0">
                                          <a:latin typeface="Cambria Math"/>
                                          <a:ea typeface="Cambria Math" panose="02040503050406030204" pitchFamily="18" charset="0"/>
                                        </a:rPr>
                                        <m:t>𝑖</m:t>
                                      </m:r>
                                    </m:sub>
                                  </m:sSub>
                                </m:den>
                              </m:f>
                            </m:e>
                          </m:d>
                          <m:r>
                            <a:rPr lang="en-US" i="1">
                              <a:latin typeface="Cambria Math"/>
                              <a:ea typeface="Cambria Math"/>
                            </a:rPr>
                            <m:t>=−</m:t>
                          </m:r>
                          <m:f>
                            <m:fPr>
                              <m:ctrlPr>
                                <a:rPr lang="en-US" i="1">
                                  <a:latin typeface="Cambria Math" panose="02040503050406030204" pitchFamily="18" charset="0"/>
                                  <a:ea typeface="Cambria Math"/>
                                </a:rPr>
                              </m:ctrlPr>
                            </m:fPr>
                            <m:num>
                              <m:acc>
                                <m:accPr>
                                  <m:chr m:val="̂"/>
                                  <m:ctrlPr>
                                    <a:rPr lang="el-GR" i="1">
                                      <a:latin typeface="Cambria Math" panose="02040503050406030204" pitchFamily="18" charset="0"/>
                                    </a:rPr>
                                  </m:ctrlPr>
                                </m:accPr>
                                <m:e>
                                  <m:r>
                                    <a:rPr lang="en-US" b="0" i="1" smtClean="0">
                                      <a:latin typeface="Cambria Math" panose="02040503050406030204" pitchFamily="18" charset="0"/>
                                    </a:rPr>
                                    <m:t>𝑡</m:t>
                                  </m:r>
                                </m:e>
                              </m:acc>
                            </m:num>
                            <m:den>
                              <m:r>
                                <a:rPr lang="en-US" i="1">
                                  <a:latin typeface="Cambria Math"/>
                                  <a:ea typeface="Cambria Math"/>
                                </a:rPr>
                                <m:t>𝑅𝐶</m:t>
                              </m:r>
                            </m:den>
                          </m:f>
                        </m:e>
                      </m:func>
                    </m:oMath>
                  </m:oMathPara>
                </a14:m>
                <a:endParaRPr lang="en-US" b="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Άρα </a:t>
                </a:r>
                <a:endParaRPr lang="en-US" b="0" i="1"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𝑖</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𝑅𝐶</m:t>
                          </m:r>
                        </m:sup>
                      </m:sSup>
                    </m:oMath>
                  </m:oMathPara>
                </a14:m>
                <a:endParaRPr lang="el-GR" dirty="0" smtClean="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0"/>
                <a:ext cx="6729250" cy="5257800"/>
              </a:xfrm>
              <a:blipFill rotWithShape="0">
                <a:blip r:embed="rId3"/>
                <a:stretch>
                  <a:fillRect t="-927"/>
                </a:stretch>
              </a:blipFill>
            </p:spPr>
            <p:txBody>
              <a:bodyPr/>
              <a:lstStyle/>
              <a:p>
                <a:r>
                  <a:rPr lang="el-GR">
                    <a:noFill/>
                  </a:rPr>
                  <a:t> </a:t>
                </a:r>
              </a:p>
            </p:txBody>
          </p:sp>
        </mc:Fallback>
      </mc:AlternateContent>
      <p:sp>
        <p:nvSpPr>
          <p:cNvPr id="4" name="Rounded Rectangle 3"/>
          <p:cNvSpPr/>
          <p:nvPr/>
        </p:nvSpPr>
        <p:spPr>
          <a:xfrm>
            <a:off x="2896234" y="5885155"/>
            <a:ext cx="2033016" cy="59184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7162800" y="1582447"/>
              <a:ext cx="740880" cy="795960"/>
            </p14:xfrm>
          </p:contentPart>
        </mc:Choice>
        <mc:Fallback xmlns="">
          <p:pic>
            <p:nvPicPr>
              <p:cNvPr id="6" name="Ink 5"/>
              <p:cNvPicPr/>
              <p:nvPr/>
            </p:nvPicPr>
            <p:blipFill>
              <a:blip r:embed="rId5"/>
              <a:stretch>
                <a:fillRect/>
              </a:stretch>
            </p:blipFill>
            <p:spPr>
              <a:xfrm>
                <a:off x="7150560" y="1569847"/>
                <a:ext cx="765360" cy="817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2283480" y="4273200"/>
              <a:ext cx="7560" cy="6840"/>
            </p14:xfrm>
          </p:contentPart>
        </mc:Choice>
        <mc:Fallback xmlns="">
          <p:pic>
            <p:nvPicPr>
              <p:cNvPr id="7" name="Ink 6"/>
              <p:cNvPicPr/>
              <p:nvPr/>
            </p:nvPicPr>
            <p:blipFill>
              <a:blip r:embed="rId8"/>
              <a:stretch>
                <a:fillRect/>
              </a:stretch>
            </p:blipFill>
            <p:spPr>
              <a:xfrm>
                <a:off x="2280600" y="4270320"/>
                <a:ext cx="13320" cy="12600"/>
              </a:xfrm>
              <a:prstGeom prst="rect">
                <a:avLst/>
              </a:prstGeom>
            </p:spPr>
          </p:pic>
        </mc:Fallback>
      </mc:AlternateContent>
    </p:spTree>
    <p:extLst>
      <p:ext uri="{BB962C8B-B14F-4D97-AF65-F5344CB8AC3E}">
        <p14:creationId xmlns:p14="http://schemas.microsoft.com/office/powerpoint/2010/main" val="229066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257800"/>
              </a:xfrm>
            </p:spPr>
            <p:txBody>
              <a:bodyPr>
                <a:normAutofit/>
              </a:bodyPr>
              <a:lstStyle/>
              <a:p>
                <a:r>
                  <a:rPr lang="el-GR" b="1" dirty="0" smtClean="0">
                    <a:latin typeface="Calibri" panose="020F0502020204030204" pitchFamily="34" charset="0"/>
                    <a:cs typeface="Calibri" panose="020F0502020204030204" pitchFamily="34" charset="0"/>
                  </a:rPr>
                  <a:t>Εκφόρτιση πυκνωτή</a:t>
                </a:r>
              </a:p>
              <a:p>
                <a:pPr lvl="1"/>
                <a:r>
                  <a:rPr lang="el-GR" dirty="0" smtClean="0">
                    <a:latin typeface="Calibri" panose="020F0502020204030204" pitchFamily="34" charset="0"/>
                    <a:cs typeface="Calibri" panose="020F0502020204030204" pitchFamily="34" charset="0"/>
                  </a:rPr>
                  <a:t>Παραγωγίζοντας τη σχέση </a:t>
                </a:r>
              </a:p>
              <a:p>
                <a:pPr marL="365760" lvl="1" indent="0">
                  <a:buNone/>
                </a:pPr>
                <a:endParaRPr lang="el-GR" sz="900"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𝑖</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𝑅𝐶</m:t>
                          </m:r>
                        </m:sup>
                      </m:sSup>
                    </m:oMath>
                  </m:oMathPara>
                </a14:m>
                <a:endParaRPr lang="el-GR" b="0" dirty="0" smtClean="0">
                  <a:latin typeface="Calibri" panose="020F0502020204030204" pitchFamily="34" charset="0"/>
                  <a:cs typeface="Calibri" panose="020F0502020204030204" pitchFamily="34" charset="0"/>
                </a:endParaRPr>
              </a:p>
              <a:p>
                <a:pPr marL="365760" lvl="1" indent="0">
                  <a:buNone/>
                </a:pPr>
                <a:endParaRPr lang="el-GR" sz="900" b="0" dirty="0" smtClean="0">
                  <a:latin typeface="Calibri" panose="020F0502020204030204" pitchFamily="34" charset="0"/>
                  <a:cs typeface="Calibri" panose="020F0502020204030204" pitchFamily="34" charset="0"/>
                </a:endParaRPr>
              </a:p>
              <a:p>
                <a:pPr marL="365760" lvl="1" indent="0">
                  <a:buNone/>
                </a:pPr>
                <a:r>
                  <a:rPr lang="el-GR" dirty="0" smtClean="0">
                    <a:latin typeface="Calibri" panose="020F0502020204030204" pitchFamily="34" charset="0"/>
                    <a:cs typeface="Calibri" panose="020F0502020204030204" pitchFamily="34" charset="0"/>
                  </a:rPr>
                  <a:t>   ως προς το χρόνο, έχουμε </a:t>
                </a:r>
              </a:p>
              <a:p>
                <a:pPr marL="365760" lvl="1" indent="0">
                  <a:buNone/>
                </a:pPr>
                <a:endParaRPr lang="en-US" b="0" i="1"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𝑖</m:t>
                              </m:r>
                            </m:sub>
                          </m:sSub>
                        </m:num>
                        <m:den>
                          <m:r>
                            <a:rPr lang="en-US" b="0" i="1" smtClean="0">
                              <a:latin typeface="Cambria Math" panose="02040503050406030204" pitchFamily="18" charset="0"/>
                            </a:rPr>
                            <m:t>𝑅𝐶</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𝑡</m:t>
                              </m:r>
                            </m:num>
                            <m:den>
                              <m:r>
                                <a:rPr lang="en-US" b="0" i="1" smtClean="0">
                                  <a:latin typeface="Cambria Math" panose="02040503050406030204" pitchFamily="18" charset="0"/>
                                </a:rPr>
                                <m:t>𝑅𝐶</m:t>
                              </m:r>
                            </m:den>
                          </m:f>
                        </m:sup>
                      </m:sSup>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𝑖</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i="1">
                                  <a:latin typeface="Cambria Math" panose="02040503050406030204" pitchFamily="18" charset="0"/>
                                </a:rPr>
                                <m:t>𝑅𝐶</m:t>
                              </m:r>
                            </m:den>
                          </m:f>
                        </m:sup>
                      </m:sSup>
                    </m:oMath>
                  </m:oMathPara>
                </a14:m>
                <a:endParaRPr lang="en-US" dirty="0" smtClean="0">
                  <a:latin typeface="Calibri" panose="020F0502020204030204" pitchFamily="34" charset="0"/>
                  <a:cs typeface="Calibri" panose="020F0502020204030204" pitchFamily="34" charset="0"/>
                </a:endParaRPr>
              </a:p>
              <a:p>
                <a:pPr lvl="1"/>
                <a:endParaRPr lang="el-GR"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Το παραπάνω αρνητικό πρόσημο δηλώνει ότι το ρεύμα έχει αντίθετη κατεύθυνση από αυτή που είχε όταν ο πυκνωτής φορτιζόταν</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rotWithShape="0">
                <a:blip r:embed="rId2"/>
                <a:stretch>
                  <a:fillRect t="-927"/>
                </a:stretch>
              </a:blipFill>
            </p:spPr>
            <p:txBody>
              <a:bodyPr/>
              <a:lstStyle/>
              <a:p>
                <a:r>
                  <a:rPr lang="el-GR">
                    <a:noFill/>
                  </a:rPr>
                  <a:t> </a:t>
                </a:r>
              </a:p>
            </p:txBody>
          </p:sp>
        </mc:Fallback>
      </mc:AlternateContent>
      <p:sp>
        <p:nvSpPr>
          <p:cNvPr id="4" name="Rounded Rectangle 3"/>
          <p:cNvSpPr/>
          <p:nvPr/>
        </p:nvSpPr>
        <p:spPr>
          <a:xfrm>
            <a:off x="2743200" y="3657600"/>
            <a:ext cx="3505200" cy="76200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3358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738350" y="1371600"/>
            <a:ext cx="7872249" cy="5257800"/>
          </a:xfrm>
        </p:spPr>
        <p:txBody>
          <a:bodyPr>
            <a:normAutofit/>
          </a:bodyPr>
          <a:lstStyle/>
          <a:p>
            <a:r>
              <a:rPr lang="el-GR" b="1" dirty="0" smtClean="0">
                <a:latin typeface="Calibri" panose="020F0502020204030204" pitchFamily="34" charset="0"/>
                <a:cs typeface="Calibri" panose="020F0502020204030204" pitchFamily="34" charset="0"/>
              </a:rPr>
              <a:t>Εκφόρτιση πυκνωτή</a:t>
            </a:r>
          </a:p>
        </p:txBody>
      </p:sp>
      <p:pic>
        <p:nvPicPr>
          <p:cNvPr id="7" name="Picture 6"/>
          <p:cNvPicPr>
            <a:picLocks noChangeAspect="1"/>
          </p:cNvPicPr>
          <p:nvPr/>
        </p:nvPicPr>
        <p:blipFill rotWithShape="1">
          <a:blip r:embed="rId2"/>
          <a:srcRect l="3861" r="878"/>
          <a:stretch/>
        </p:blipFill>
        <p:spPr>
          <a:xfrm>
            <a:off x="533399" y="2286000"/>
            <a:ext cx="8042031" cy="3200400"/>
          </a:xfrm>
          <a:prstGeom prst="rect">
            <a:avLst/>
          </a:prstGeom>
        </p:spPr>
      </p:pic>
      <p:pic>
        <p:nvPicPr>
          <p:cNvPr id="8" name="Picture 7"/>
          <p:cNvPicPr>
            <a:picLocks noChangeAspect="1"/>
          </p:cNvPicPr>
          <p:nvPr/>
        </p:nvPicPr>
        <p:blipFill rotWithShape="1">
          <a:blip r:embed="rId3"/>
          <a:srcRect l="66063" t="16607" r="5720" b="52121"/>
          <a:stretch/>
        </p:blipFill>
        <p:spPr>
          <a:xfrm>
            <a:off x="5923936" y="3086100"/>
            <a:ext cx="2362201" cy="914400"/>
          </a:xfrm>
          <a:prstGeom prst="rect">
            <a:avLst/>
          </a:prstGeom>
        </p:spPr>
      </p:pic>
    </p:spTree>
    <p:extLst>
      <p:ext uri="{BB962C8B-B14F-4D97-AF65-F5344CB8AC3E}">
        <p14:creationId xmlns:p14="http://schemas.microsoft.com/office/powerpoint/2010/main" val="2434665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257800"/>
              </a:xfrm>
            </p:spPr>
            <p:txBody>
              <a:bodyPr>
                <a:normAutofit lnSpcReduction="10000"/>
              </a:bodyPr>
              <a:lstStyle/>
              <a:p>
                <a:r>
                  <a:rPr lang="el-GR" b="1" dirty="0" smtClean="0">
                    <a:latin typeface="Calibri" panose="020F0502020204030204" pitchFamily="34" charset="0"/>
                    <a:cs typeface="Calibri" panose="020F0502020204030204" pitchFamily="34" charset="0"/>
                  </a:rPr>
                  <a:t>Φόρτιση πυκνωτή</a:t>
                </a:r>
              </a:p>
              <a:p>
                <a:pPr marL="68580" indent="0">
                  <a:buNone/>
                </a:pPr>
                <a:endParaRPr lang="el-GR" sz="1000" i="1" dirty="0" smtClean="0">
                  <a:latin typeface="Calibri" panose="020F0502020204030204" pitchFamily="34" charset="0"/>
                  <a:cs typeface="Calibri" panose="020F0502020204030204" pitchFamily="34" charset="0"/>
                </a:endParaRPr>
              </a:p>
              <a:p>
                <a:pPr marL="6858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𝑞</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𝐶</m:t>
                      </m:r>
                      <m:r>
                        <a:rPr lang="el-GR" b="1" i="1">
                          <a:latin typeface="Cambria Math" panose="02040503050406030204" pitchFamily="18" charset="0"/>
                          <a:ea typeface="Cambria Math" panose="02040503050406030204" pitchFamily="18" charset="0"/>
                        </a:rPr>
                        <m:t>𝜺</m:t>
                      </m:r>
                      <m:d>
                        <m:dPr>
                          <m:ctrlPr>
                            <a:rPr lang="el-GR" b="1"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𝑡</m:t>
                                  </m:r>
                                </m:num>
                                <m:den>
                                  <m:r>
                                    <m:rPr>
                                      <m:sty m:val="p"/>
                                    </m:rPr>
                                    <a:rPr lang="en-US">
                                      <a:latin typeface="Cambria Math" panose="02040503050406030204" pitchFamily="18" charset="0"/>
                                      <a:ea typeface="Cambria Math" panose="02040503050406030204" pitchFamily="18" charset="0"/>
                                    </a:rPr>
                                    <m:t>RC</m:t>
                                  </m:r>
                                </m:den>
                              </m:f>
                            </m:sup>
                          </m:sSup>
                        </m:e>
                      </m:d>
                      <m:r>
                        <a:rPr lang="en-US" b="1"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𝑄</m:t>
                      </m:r>
                      <m:d>
                        <m:dPr>
                          <m:ctrlPr>
                            <a:rPr lang="el-GR" b="1"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𝑡</m:t>
                                  </m:r>
                                </m:num>
                                <m:den>
                                  <m:r>
                                    <a:rPr lang="en-US" i="1">
                                      <a:latin typeface="Cambria Math" panose="02040503050406030204" pitchFamily="18" charset="0"/>
                                      <a:ea typeface="Cambria Math" panose="02040503050406030204" pitchFamily="18" charset="0"/>
                                    </a:rPr>
                                    <m:t>𝑅𝐶</m:t>
                                  </m:r>
                                </m:den>
                              </m:f>
                            </m:sup>
                          </m:sSup>
                        </m:e>
                      </m:d>
                    </m:oMath>
                  </m:oMathPara>
                </a14:m>
                <a:endParaRPr lang="el-GR" dirty="0" smtClean="0">
                  <a:latin typeface="Calibri" panose="020F0502020204030204" pitchFamily="34" charset="0"/>
                  <a:cs typeface="Calibri" panose="020F0502020204030204" pitchFamily="34" charset="0"/>
                </a:endParaRPr>
              </a:p>
              <a:p>
                <a:pPr marL="68580" indent="0">
                  <a:buNone/>
                </a:pPr>
                <a:endParaRPr lang="el-GR" sz="1100" dirty="0" smtClean="0">
                  <a:latin typeface="Calibri" panose="020F0502020204030204" pitchFamily="34" charset="0"/>
                  <a:cs typeface="Calibri" panose="020F0502020204030204" pitchFamily="34" charset="0"/>
                </a:endParaRPr>
              </a:p>
              <a:p>
                <a:pPr marL="6858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𝑖</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f>
                        <m:fPr>
                          <m:ctrlPr>
                            <a:rPr lang="en-US" i="1">
                              <a:latin typeface="Cambria Math" panose="02040503050406030204" pitchFamily="18" charset="0"/>
                            </a:rPr>
                          </m:ctrlPr>
                        </m:fPr>
                        <m:num>
                          <m:r>
                            <a:rPr lang="el-GR" b="1" i="1">
                              <a:latin typeface="Cambria Math" panose="02040503050406030204" pitchFamily="18" charset="0"/>
                              <a:ea typeface="Cambria Math" panose="02040503050406030204" pitchFamily="18" charset="0"/>
                            </a:rPr>
                            <m:t>𝜺</m:t>
                          </m:r>
                        </m:num>
                        <m:den>
                          <m:r>
                            <a:rPr lang="en-US" i="1">
                              <a:latin typeface="Cambria Math" panose="02040503050406030204" pitchFamily="18" charset="0"/>
                            </a:rPr>
                            <m:t>𝑅</m:t>
                          </m:r>
                        </m:den>
                      </m:f>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i="1">
                                  <a:latin typeface="Cambria Math" panose="02040503050406030204" pitchFamily="18" charset="0"/>
                                </a:rPr>
                                <m:t>𝑅𝐶</m:t>
                              </m:r>
                            </m:den>
                          </m:f>
                        </m:sup>
                      </m:sSup>
                    </m:oMath>
                  </m:oMathPara>
                </a14:m>
                <a:endParaRPr lang="el-GR" dirty="0" smtClean="0">
                  <a:latin typeface="Calibri" panose="020F0502020204030204" pitchFamily="34" charset="0"/>
                  <a:cs typeface="Calibri" panose="020F0502020204030204" pitchFamily="34" charset="0"/>
                </a:endParaRPr>
              </a:p>
              <a:p>
                <a:endParaRPr lang="el-GR" b="1" dirty="0" smtClean="0">
                  <a:latin typeface="Calibri" panose="020F0502020204030204" pitchFamily="34" charset="0"/>
                  <a:cs typeface="Calibri" panose="020F0502020204030204" pitchFamily="34" charset="0"/>
                </a:endParaRPr>
              </a:p>
              <a:p>
                <a:r>
                  <a:rPr lang="el-GR" b="1" dirty="0" smtClean="0">
                    <a:latin typeface="Calibri" panose="020F0502020204030204" pitchFamily="34" charset="0"/>
                    <a:cs typeface="Calibri" panose="020F0502020204030204" pitchFamily="34" charset="0"/>
                  </a:rPr>
                  <a:t>Εκφόρτιση πυκνωτή</a:t>
                </a:r>
              </a:p>
              <a:p>
                <a:pPr marL="68580" indent="0">
                  <a:buNone/>
                </a:pPr>
                <a:endParaRPr lang="el-GR" sz="1050" dirty="0">
                  <a:latin typeface="Calibri" panose="020F0502020204030204" pitchFamily="34" charset="0"/>
                  <a:cs typeface="Calibri" panose="020F0502020204030204" pitchFamily="34" charset="0"/>
                </a:endParaRPr>
              </a:p>
              <a:p>
                <a:pPr marL="6858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𝑞</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𝑖</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i="1">
                                  <a:latin typeface="Cambria Math" panose="02040503050406030204" pitchFamily="18" charset="0"/>
                                </a:rPr>
                                <m:t>𝑅𝐶</m:t>
                              </m:r>
                            </m:den>
                          </m:f>
                        </m:sup>
                      </m:sSup>
                    </m:oMath>
                  </m:oMathPara>
                </a14:m>
                <a:endParaRPr lang="el-GR" i="1" dirty="0" smtClean="0">
                  <a:latin typeface="Calibri" panose="020F0502020204030204" pitchFamily="34" charset="0"/>
                  <a:cs typeface="Calibri" panose="020F0502020204030204" pitchFamily="34" charset="0"/>
                </a:endParaRPr>
              </a:p>
              <a:p>
                <a:pPr marL="68580" indent="0">
                  <a:buNone/>
                </a:pPr>
                <a:endParaRPr lang="el-GR" sz="1200" i="1" dirty="0" smtClean="0">
                  <a:latin typeface="Calibri" panose="020F0502020204030204" pitchFamily="34" charset="0"/>
                  <a:cs typeface="Calibri" panose="020F0502020204030204" pitchFamily="34" charset="0"/>
                </a:endParaRPr>
              </a:p>
              <a:p>
                <a:pPr marL="6858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𝑖</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𝑖</m:t>
                              </m:r>
                            </m:sub>
                          </m:sSub>
                        </m:num>
                        <m:den>
                          <m:r>
                            <a:rPr lang="en-US" i="1">
                              <a:latin typeface="Cambria Math" panose="02040503050406030204" pitchFamily="18" charset="0"/>
                            </a:rPr>
                            <m:t>𝑅𝐶</m:t>
                          </m:r>
                        </m:den>
                      </m:f>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i="1">
                                  <a:latin typeface="Cambria Math" panose="02040503050406030204" pitchFamily="18" charset="0"/>
                                </a:rPr>
                                <m:t>𝑅𝐶</m:t>
                              </m:r>
                            </m:den>
                          </m:f>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𝑖</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i="1">
                                  <a:latin typeface="Cambria Math" panose="02040503050406030204" pitchFamily="18" charset="0"/>
                                </a:rPr>
                                <m:t>𝑅𝐶</m:t>
                              </m:r>
                            </m:den>
                          </m:f>
                        </m:sup>
                      </m:sSup>
                    </m:oMath>
                  </m:oMathPara>
                </a14:m>
                <a:endParaRPr lang="el-GR" dirty="0" smtClean="0">
                  <a:latin typeface="Calibri" panose="020F0502020204030204" pitchFamily="34" charset="0"/>
                  <a:cs typeface="Calibri" panose="020F0502020204030204" pitchFamily="34" charset="0"/>
                </a:endParaRPr>
              </a:p>
              <a:p>
                <a:endParaRPr lang="el-GR" dirty="0" smtClean="0">
                  <a:latin typeface="Calibri" panose="020F0502020204030204" pitchFamily="34" charset="0"/>
                  <a:cs typeface="Calibri" panose="020F0502020204030204" pitchFamily="34" charset="0"/>
                </a:endParaRPr>
              </a:p>
              <a:p>
                <a:r>
                  <a:rPr lang="el-GR" dirty="0" smtClean="0">
                    <a:latin typeface="Calibri" panose="020F0502020204030204" pitchFamily="34" charset="0"/>
                    <a:cs typeface="Calibri" panose="020F0502020204030204" pitchFamily="34" charset="0"/>
                  </a:rPr>
                  <a:t>Όλα τα παραπάνω ορίζονται για </a:t>
                </a:r>
                <a14:m>
                  <m:oMath xmlns:m="http://schemas.openxmlformats.org/officeDocument/2006/math">
                    <m:r>
                      <a:rPr lang="en-US" i="1" dirty="0" smtClean="0">
                        <a:latin typeface="Cambria Math" panose="02040503050406030204" pitchFamily="18" charset="0"/>
                        <a:cs typeface="Calibri" panose="020F0502020204030204" pitchFamily="34" charset="0"/>
                      </a:rPr>
                      <m:t>𝑡</m:t>
                    </m:r>
                    <m:r>
                      <a:rPr lang="en-US" i="1" dirty="0" smtClean="0">
                        <a:latin typeface="Cambria Math" panose="02040503050406030204" pitchFamily="18" charset="0"/>
                        <a:cs typeface="Calibri" panose="020F0502020204030204" pitchFamily="34" charset="0"/>
                      </a:rPr>
                      <m:t>&gt;0</m:t>
                    </m:r>
                  </m:oMath>
                </a14:m>
                <a:endParaRPr lang="el-GR" dirty="0" smtClean="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rotWithShape="0">
                <a:blip r:embed="rId2"/>
                <a:stretch>
                  <a:fillRect t="-1622" b="-927"/>
                </a:stretch>
              </a:blipFill>
            </p:spPr>
            <p:txBody>
              <a:bodyPr/>
              <a:lstStyle/>
              <a:p>
                <a:r>
                  <a:rPr lang="el-GR">
                    <a:noFill/>
                  </a:rPr>
                  <a:t> </a:t>
                </a:r>
              </a:p>
            </p:txBody>
          </p:sp>
        </mc:Fallback>
      </mc:AlternateContent>
    </p:spTree>
    <p:extLst>
      <p:ext uri="{BB962C8B-B14F-4D97-AF65-F5344CB8AC3E}">
        <p14:creationId xmlns:p14="http://schemas.microsoft.com/office/powerpoint/2010/main" val="1163791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257800"/>
              </a:xfrm>
            </p:spPr>
            <p:txBody>
              <a:bodyPr>
                <a:normAutofit/>
              </a:bodyPr>
              <a:lstStyle/>
              <a:p>
                <a:r>
                  <a:rPr lang="el-GR" b="1" dirty="0" smtClean="0">
                    <a:latin typeface="Calibri" panose="020F0502020204030204" pitchFamily="34" charset="0"/>
                    <a:cs typeface="Calibri" panose="020F0502020204030204" pitchFamily="34" charset="0"/>
                  </a:rPr>
                  <a:t>Παράδειγμα:</a:t>
                </a:r>
              </a:p>
              <a:p>
                <a:r>
                  <a:rPr lang="el-GR" sz="2000" dirty="0" smtClean="0">
                    <a:latin typeface="Calibri" panose="020F0502020204030204" pitchFamily="34" charset="0"/>
                    <a:cs typeface="Calibri" panose="020F0502020204030204" pitchFamily="34" charset="0"/>
                  </a:rPr>
                  <a:t>Ένας αφόρτιστος πυκνωτής κι ένας αντιστάτης συνδέονται σε σειρά όπως δείξαμε πριν, με τιμές </a:t>
                </a:r>
                <a14:m>
                  <m:oMath xmlns:m="http://schemas.openxmlformats.org/officeDocument/2006/math">
                    <m:r>
                      <a:rPr lang="el-GR" sz="2000" b="1" i="1">
                        <a:latin typeface="Cambria Math" panose="02040503050406030204" pitchFamily="18" charset="0"/>
                        <a:ea typeface="Cambria Math" panose="02040503050406030204" pitchFamily="18" charset="0"/>
                      </a:rPr>
                      <m:t>𝜺</m:t>
                    </m:r>
                  </m:oMath>
                </a14:m>
                <a:r>
                  <a:rPr lang="el-GR" sz="2000" dirty="0" smtClean="0">
                    <a:latin typeface="Calibri" panose="020F0502020204030204" pitchFamily="34" charset="0"/>
                    <a:cs typeface="Calibri" panose="020F0502020204030204" pitchFamily="34" charset="0"/>
                  </a:rPr>
                  <a:t> = 12 </a:t>
                </a:r>
                <a:r>
                  <a:rPr lang="en-US" sz="2000" dirty="0" smtClean="0">
                    <a:latin typeface="Calibri" panose="020F0502020204030204" pitchFamily="34" charset="0"/>
                    <a:cs typeface="Calibri" panose="020F0502020204030204" pitchFamily="34" charset="0"/>
                  </a:rPr>
                  <a:t>V, C = 5 </a:t>
                </a:r>
                <a:r>
                  <a:rPr lang="el-GR" sz="2000" dirty="0" smtClean="0">
                    <a:latin typeface="Calibri" panose="020F0502020204030204" pitchFamily="34" charset="0"/>
                    <a:cs typeface="Calibri" panose="020F0502020204030204" pitchFamily="34" charset="0"/>
                  </a:rPr>
                  <a:t>μ</a:t>
                </a:r>
                <a:r>
                  <a:rPr lang="en-US" sz="2000" dirty="0" smtClean="0">
                    <a:latin typeface="Calibri" panose="020F0502020204030204" pitchFamily="34" charset="0"/>
                    <a:cs typeface="Calibri" panose="020F0502020204030204" pitchFamily="34" charset="0"/>
                  </a:rPr>
                  <a:t>F, </a:t>
                </a:r>
                <a:r>
                  <a:rPr lang="el-GR" sz="2000" dirty="0" smtClean="0">
                    <a:latin typeface="Calibri" panose="020F0502020204030204" pitchFamily="34" charset="0"/>
                    <a:cs typeface="Calibri" panose="020F0502020204030204" pitchFamily="34" charset="0"/>
                  </a:rPr>
                  <a:t>και </a:t>
                </a:r>
                <a14:m>
                  <m:oMath xmlns:m="http://schemas.openxmlformats.org/officeDocument/2006/math">
                    <m:r>
                      <a:rPr lang="en-US" sz="2000" b="0" i="1" smtClean="0">
                        <a:latin typeface="Cambria Math" panose="02040503050406030204" pitchFamily="18" charset="0"/>
                      </a:rPr>
                      <m:t>𝑅</m:t>
                    </m:r>
                    <m:r>
                      <a:rPr lang="en-US" sz="2000" b="0" i="1" smtClean="0">
                        <a:latin typeface="Cambria Math" panose="02040503050406030204" pitchFamily="18" charset="0"/>
                      </a:rPr>
                      <m:t>=8×</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10</m:t>
                        </m:r>
                      </m:e>
                      <m:sup>
                        <m:r>
                          <a:rPr lang="en-US" sz="2000" b="0" i="1" smtClean="0">
                            <a:latin typeface="Cambria Math" panose="02040503050406030204" pitchFamily="18" charset="0"/>
                            <a:ea typeface="Cambria Math" panose="02040503050406030204" pitchFamily="18" charset="0"/>
                          </a:rPr>
                          <m:t>5</m:t>
                        </m:r>
                      </m:sup>
                    </m:sSup>
                  </m:oMath>
                </a14:m>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Ω. Ο διακόπτης γυρίζει στη θέση α</a:t>
                </a:r>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Βρείτε τη χρονική σταθερά </a:t>
                </a:r>
                <a14:m>
                  <m:oMath xmlns:m="http://schemas.openxmlformats.org/officeDocument/2006/math">
                    <m:r>
                      <a:rPr lang="el-GR" sz="2000" i="1" dirty="0" smtClean="0">
                        <a:latin typeface="Cambria Math" panose="02040503050406030204" pitchFamily="18" charset="0"/>
                      </a:rPr>
                      <m:t>𝜏</m:t>
                    </m:r>
                  </m:oMath>
                </a14:m>
                <a:r>
                  <a:rPr lang="el-GR" sz="2000" dirty="0" smtClean="0">
                    <a:latin typeface="Calibri" panose="020F0502020204030204" pitchFamily="34" charset="0"/>
                    <a:cs typeface="Calibri" panose="020F0502020204030204" pitchFamily="34" charset="0"/>
                  </a:rPr>
                  <a:t>, το μέγιστο φορτίο του πυκνωτή, το μέγιστο ρεύμα στο κύκλωμα και τις συναρτήσεις ρεύματος και φορτίου.</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rotWithShape="0">
                <a:blip r:embed="rId2"/>
                <a:stretch>
                  <a:fillRect t="-927" r="-1472"/>
                </a:stretch>
              </a:blipFill>
            </p:spPr>
            <p:txBody>
              <a:bodyPr/>
              <a:lstStyle/>
              <a:p>
                <a:r>
                  <a:rPr lang="el-GR">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2162" y="3200400"/>
            <a:ext cx="3366272" cy="3276600"/>
          </a:xfrm>
          <a:prstGeom prst="rect">
            <a:avLst/>
          </a:prstGeom>
        </p:spPr>
      </p:pic>
    </p:spTree>
    <p:extLst>
      <p:ext uri="{BB962C8B-B14F-4D97-AF65-F5344CB8AC3E}">
        <p14:creationId xmlns:p14="http://schemas.microsoft.com/office/powerpoint/2010/main" val="670359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257800"/>
              </a:xfrm>
            </p:spPr>
            <p:txBody>
              <a:bodyPr>
                <a:normAutofit/>
              </a:bodyPr>
              <a:lstStyle/>
              <a:p>
                <a:r>
                  <a:rPr lang="el-GR" b="1" dirty="0" smtClean="0">
                    <a:latin typeface="Calibri" panose="020F0502020204030204" pitchFamily="34" charset="0"/>
                    <a:cs typeface="Calibri" panose="020F0502020204030204" pitchFamily="34" charset="0"/>
                  </a:rPr>
                  <a:t>Παράδειγμα – Λύση:</a:t>
                </a:r>
              </a:p>
              <a:p>
                <a:pPr lvl="1"/>
                <a:r>
                  <a:rPr lang="el-GR" sz="1800" dirty="0" smtClean="0">
                    <a:latin typeface="Calibri" panose="020F0502020204030204" pitchFamily="34" charset="0"/>
                    <a:cs typeface="Calibri" panose="020F0502020204030204" pitchFamily="34" charset="0"/>
                  </a:rPr>
                  <a:t>Ένας αφόρτιστος πυκνωτής κι ένας αντιστάτης συνδέονται σε σειρά με τιμές </a:t>
                </a:r>
                <a14:m>
                  <m:oMath xmlns:m="http://schemas.openxmlformats.org/officeDocument/2006/math">
                    <m:r>
                      <a:rPr lang="el-GR" sz="1800" b="1" i="1">
                        <a:latin typeface="Cambria Math" panose="02040503050406030204" pitchFamily="18" charset="0"/>
                        <a:ea typeface="Cambria Math" panose="02040503050406030204" pitchFamily="18" charset="0"/>
                      </a:rPr>
                      <m:t>𝜺</m:t>
                    </m:r>
                  </m:oMath>
                </a14:m>
                <a:r>
                  <a:rPr lang="el-GR" sz="1800" dirty="0" smtClean="0">
                    <a:latin typeface="Calibri" panose="020F0502020204030204" pitchFamily="34" charset="0"/>
                    <a:cs typeface="Calibri" panose="020F0502020204030204" pitchFamily="34" charset="0"/>
                  </a:rPr>
                  <a:t> = 12 </a:t>
                </a:r>
                <a:r>
                  <a:rPr lang="en-US" sz="1800" dirty="0" smtClean="0">
                    <a:latin typeface="Calibri" panose="020F0502020204030204" pitchFamily="34" charset="0"/>
                    <a:cs typeface="Calibri" panose="020F0502020204030204" pitchFamily="34" charset="0"/>
                  </a:rPr>
                  <a:t>V, C = 5 </a:t>
                </a:r>
                <a:r>
                  <a:rPr lang="el-GR" sz="1800" dirty="0" smtClean="0">
                    <a:latin typeface="Calibri" panose="020F0502020204030204" pitchFamily="34" charset="0"/>
                    <a:cs typeface="Calibri" panose="020F0502020204030204" pitchFamily="34" charset="0"/>
                  </a:rPr>
                  <a:t>μ</a:t>
                </a:r>
                <a:r>
                  <a:rPr lang="en-US" sz="1800" dirty="0" smtClean="0">
                    <a:latin typeface="Calibri" panose="020F0502020204030204" pitchFamily="34" charset="0"/>
                    <a:cs typeface="Calibri" panose="020F0502020204030204" pitchFamily="34" charset="0"/>
                  </a:rPr>
                  <a:t>F, </a:t>
                </a:r>
                <a:r>
                  <a:rPr lang="el-GR" sz="1800" dirty="0" smtClean="0">
                    <a:latin typeface="Calibri" panose="020F0502020204030204" pitchFamily="34" charset="0"/>
                    <a:cs typeface="Calibri" panose="020F0502020204030204" pitchFamily="34" charset="0"/>
                  </a:rPr>
                  <a:t>και </a:t>
                </a:r>
                <a14:m>
                  <m:oMath xmlns:m="http://schemas.openxmlformats.org/officeDocument/2006/math">
                    <m:r>
                      <a:rPr lang="en-US" sz="1800" b="0" i="1" smtClean="0">
                        <a:latin typeface="Cambria Math" panose="02040503050406030204" pitchFamily="18" charset="0"/>
                      </a:rPr>
                      <m:t>𝑅</m:t>
                    </m:r>
                    <m:r>
                      <a:rPr lang="en-US" sz="1800" b="0" i="1" smtClean="0">
                        <a:latin typeface="Cambria Math" panose="02040503050406030204" pitchFamily="18" charset="0"/>
                      </a:rPr>
                      <m:t>=8×</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10</m:t>
                        </m:r>
                      </m:e>
                      <m:sup>
                        <m:r>
                          <a:rPr lang="en-US" sz="1800" b="0" i="1" smtClean="0">
                            <a:latin typeface="Cambria Math" panose="02040503050406030204" pitchFamily="18" charset="0"/>
                            <a:ea typeface="Cambria Math" panose="02040503050406030204" pitchFamily="18" charset="0"/>
                          </a:rPr>
                          <m:t>5</m:t>
                        </m:r>
                      </m:sup>
                    </m:sSup>
                  </m:oMath>
                </a14:m>
                <a:r>
                  <a:rPr lang="en-US" sz="1800" dirty="0" smtClean="0">
                    <a:latin typeface="Calibri" panose="020F0502020204030204" pitchFamily="34" charset="0"/>
                    <a:cs typeface="Calibri" panose="020F0502020204030204" pitchFamily="34" charset="0"/>
                  </a:rPr>
                  <a:t> </a:t>
                </a:r>
                <a:r>
                  <a:rPr lang="el-GR" sz="1800" dirty="0" smtClean="0">
                    <a:latin typeface="Calibri" panose="020F0502020204030204" pitchFamily="34" charset="0"/>
                    <a:cs typeface="Calibri" panose="020F0502020204030204" pitchFamily="34" charset="0"/>
                  </a:rPr>
                  <a:t>Ω. Ο διακόπτης γυρίζει στη θέση α</a:t>
                </a:r>
                <a:r>
                  <a:rPr lang="en-US" sz="1800" dirty="0" smtClean="0">
                    <a:latin typeface="Calibri" panose="020F0502020204030204" pitchFamily="34" charset="0"/>
                    <a:cs typeface="Calibri" panose="020F0502020204030204" pitchFamily="34" charset="0"/>
                  </a:rPr>
                  <a:t>. </a:t>
                </a:r>
                <a:r>
                  <a:rPr lang="el-GR" sz="1800" dirty="0" smtClean="0">
                    <a:latin typeface="Calibri" panose="020F0502020204030204" pitchFamily="34" charset="0"/>
                    <a:cs typeface="Calibri" panose="020F0502020204030204" pitchFamily="34" charset="0"/>
                  </a:rPr>
                  <a:t>Βρείτε τη χρονική σταθερά </a:t>
                </a:r>
                <a14:m>
                  <m:oMath xmlns:m="http://schemas.openxmlformats.org/officeDocument/2006/math">
                    <m:r>
                      <a:rPr lang="el-GR" sz="1800" b="0" i="1" smtClean="0">
                        <a:latin typeface="Cambria Math" panose="02040503050406030204" pitchFamily="18" charset="0"/>
                      </a:rPr>
                      <m:t>𝜏</m:t>
                    </m:r>
                  </m:oMath>
                </a14:m>
                <a:r>
                  <a:rPr lang="el-GR" sz="1800" dirty="0" smtClean="0">
                    <a:latin typeface="Calibri" panose="020F0502020204030204" pitchFamily="34" charset="0"/>
                    <a:cs typeface="Calibri" panose="020F0502020204030204" pitchFamily="34" charset="0"/>
                  </a:rPr>
                  <a:t>, το μέγιστο φορτίο του πυκνωτή, το μέγιστο ρεύμα στο κύκλωμα και τις συναρτήσεις ρεύματος και φορτίου.</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rotWithShape="0">
                <a:blip r:embed="rId2"/>
                <a:stretch>
                  <a:fillRect t="-92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1002835" y="3200400"/>
              <a:ext cx="6886080" cy="2966400"/>
            </p14:xfrm>
          </p:contentPart>
        </mc:Choice>
        <mc:Fallback xmlns="">
          <p:pic>
            <p:nvPicPr>
              <p:cNvPr id="5" name="Ink 4"/>
              <p:cNvPicPr/>
              <p:nvPr/>
            </p:nvPicPr>
            <p:blipFill>
              <a:blip r:embed="rId4"/>
              <a:stretch>
                <a:fillRect/>
              </a:stretch>
            </p:blipFill>
            <p:spPr>
              <a:xfrm>
                <a:off x="991315" y="3189240"/>
                <a:ext cx="6910920" cy="2981520"/>
              </a:xfrm>
              <a:prstGeom prst="rect">
                <a:avLst/>
              </a:prstGeom>
            </p:spPr>
          </p:pic>
        </mc:Fallback>
      </mc:AlternateContent>
    </p:spTree>
    <p:extLst>
      <p:ext uri="{BB962C8B-B14F-4D97-AF65-F5344CB8AC3E}">
        <p14:creationId xmlns:p14="http://schemas.microsoft.com/office/powerpoint/2010/main" val="3806734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3581400"/>
            <a:ext cx="3200399" cy="2912648"/>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257800"/>
              </a:xfrm>
            </p:spPr>
            <p:txBody>
              <a:bodyPr>
                <a:normAutofit/>
              </a:bodyPr>
              <a:lstStyle/>
              <a:p>
                <a:r>
                  <a:rPr lang="el-GR" b="1" dirty="0" smtClean="0">
                    <a:latin typeface="Calibri" panose="020F0502020204030204" pitchFamily="34" charset="0"/>
                    <a:cs typeface="Calibri" panose="020F0502020204030204" pitchFamily="34" charset="0"/>
                  </a:rPr>
                  <a:t>Παράδειγμα:</a:t>
                </a:r>
              </a:p>
              <a:p>
                <a:r>
                  <a:rPr lang="el-GR" sz="1800" dirty="0" smtClean="0">
                    <a:latin typeface="Calibri" panose="020F0502020204030204" pitchFamily="34" charset="0"/>
                    <a:cs typeface="Calibri" panose="020F0502020204030204" pitchFamily="34" charset="0"/>
                  </a:rPr>
                  <a:t>Έστω ένας πυκνωτής χωρητικότητας </a:t>
                </a:r>
                <a14:m>
                  <m:oMath xmlns:m="http://schemas.openxmlformats.org/officeDocument/2006/math">
                    <m:r>
                      <a:rPr lang="en-US" sz="1800" i="1" dirty="0" smtClean="0">
                        <a:latin typeface="Cambria Math" panose="02040503050406030204" pitchFamily="18" charset="0"/>
                        <a:cs typeface="Calibri" panose="020F0502020204030204" pitchFamily="34" charset="0"/>
                      </a:rPr>
                      <m:t>𝐶</m:t>
                    </m:r>
                  </m:oMath>
                </a14:m>
                <a:r>
                  <a:rPr lang="en-US" sz="1800" dirty="0" smtClean="0">
                    <a:latin typeface="Calibri" panose="020F0502020204030204" pitchFamily="34" charset="0"/>
                    <a:cs typeface="Calibri" panose="020F0502020204030204" pitchFamily="34" charset="0"/>
                  </a:rPr>
                  <a:t> </a:t>
                </a:r>
                <a:r>
                  <a:rPr lang="el-GR" sz="1800" dirty="0" smtClean="0">
                    <a:latin typeface="Calibri" panose="020F0502020204030204" pitchFamily="34" charset="0"/>
                    <a:cs typeface="Calibri" panose="020F0502020204030204" pitchFamily="34" charset="0"/>
                  </a:rPr>
                  <a:t>που εκφορτίζεται μέσω αντιστάτη αντίστασης </a:t>
                </a:r>
                <a14:m>
                  <m:oMath xmlns:m="http://schemas.openxmlformats.org/officeDocument/2006/math">
                    <m:r>
                      <a:rPr lang="en-US" sz="1800" i="1" dirty="0" smtClean="0">
                        <a:latin typeface="Cambria Math" panose="02040503050406030204" pitchFamily="18" charset="0"/>
                      </a:rPr>
                      <m:t>𝑅</m:t>
                    </m:r>
                  </m:oMath>
                </a14:m>
                <a:r>
                  <a:rPr lang="en-US" sz="1800" dirty="0" smtClean="0">
                    <a:latin typeface="Calibri" panose="020F0502020204030204" pitchFamily="34" charset="0"/>
                    <a:cs typeface="Calibri" panose="020F0502020204030204" pitchFamily="34" charset="0"/>
                  </a:rPr>
                  <a:t>, </a:t>
                </a:r>
                <a:r>
                  <a:rPr lang="el-GR" sz="1800" dirty="0" smtClean="0">
                    <a:latin typeface="Calibri" panose="020F0502020204030204" pitchFamily="34" charset="0"/>
                    <a:cs typeface="Calibri" panose="020F0502020204030204" pitchFamily="34" charset="0"/>
                  </a:rPr>
                  <a:t>όπως είδαμε νωρίτερα.</a:t>
                </a:r>
                <a:br>
                  <a:rPr lang="el-GR" sz="1800" dirty="0" smtClean="0">
                    <a:latin typeface="Calibri" panose="020F0502020204030204" pitchFamily="34" charset="0"/>
                    <a:cs typeface="Calibri" panose="020F0502020204030204" pitchFamily="34" charset="0"/>
                  </a:rPr>
                </a:br>
                <a:r>
                  <a:rPr lang="el-GR" sz="1800" dirty="0" smtClean="0">
                    <a:latin typeface="Calibri" panose="020F0502020204030204" pitchFamily="34" charset="0"/>
                    <a:cs typeface="Calibri" panose="020F0502020204030204" pitchFamily="34" charset="0"/>
                  </a:rPr>
                  <a:t>Α) Μετά από πόσες χρονικές σταθερές </a:t>
                </a:r>
                <a14:m>
                  <m:oMath xmlns:m="http://schemas.openxmlformats.org/officeDocument/2006/math">
                    <m:r>
                      <a:rPr lang="el-GR" sz="1800" i="1" dirty="0" smtClean="0">
                        <a:latin typeface="Cambria Math" panose="02040503050406030204" pitchFamily="18" charset="0"/>
                      </a:rPr>
                      <m:t>𝜏</m:t>
                    </m:r>
                  </m:oMath>
                </a14:m>
                <a:r>
                  <a:rPr lang="el-GR" sz="1800" dirty="0" smtClean="0">
                    <a:latin typeface="Calibri" panose="020F0502020204030204" pitchFamily="34" charset="0"/>
                    <a:cs typeface="Calibri" panose="020F0502020204030204" pitchFamily="34" charset="0"/>
                  </a:rPr>
                  <a:t> γίνεται το φορτίο του πυκνωτή ίσο με το ¼ της αρχικής του τιμής;</a:t>
                </a:r>
                <a:br>
                  <a:rPr lang="el-GR" sz="1800" dirty="0" smtClean="0">
                    <a:latin typeface="Calibri" panose="020F0502020204030204" pitchFamily="34" charset="0"/>
                    <a:cs typeface="Calibri" panose="020F0502020204030204" pitchFamily="34" charset="0"/>
                  </a:rPr>
                </a:br>
                <a:r>
                  <a:rPr lang="el-GR" sz="1800" dirty="0" smtClean="0">
                    <a:latin typeface="Calibri" panose="020F0502020204030204" pitchFamily="34" charset="0"/>
                    <a:cs typeface="Calibri" panose="020F0502020204030204" pitchFamily="34" charset="0"/>
                  </a:rPr>
                  <a:t>Β) Η ενέργεια που αποθηκεύεται στον πυκνωτή φθίνει με το χρόνο όσο ο πυκνωτής εκφορτίζεται. Μετά από πόσες χρονικές σταθερές </a:t>
                </a:r>
                <a14:m>
                  <m:oMath xmlns:m="http://schemas.openxmlformats.org/officeDocument/2006/math">
                    <m:r>
                      <a:rPr lang="el-GR" sz="1800" i="1" dirty="0" smtClean="0">
                        <a:latin typeface="Cambria Math" panose="02040503050406030204" pitchFamily="18" charset="0"/>
                      </a:rPr>
                      <m:t>𝜏</m:t>
                    </m:r>
                  </m:oMath>
                </a14:m>
                <a:r>
                  <a:rPr lang="el-GR" sz="1800" dirty="0" smtClean="0">
                    <a:latin typeface="Calibri" panose="020F0502020204030204" pitchFamily="34" charset="0"/>
                    <a:cs typeface="Calibri" panose="020F0502020204030204" pitchFamily="34" charset="0"/>
                  </a:rPr>
                  <a:t> γίνεται η ενέργεια του πυκνωτή ίση με το ¼ της </a:t>
                </a:r>
                <a:br>
                  <a:rPr lang="el-GR" sz="1800" dirty="0" smtClean="0">
                    <a:latin typeface="Calibri" panose="020F0502020204030204" pitchFamily="34" charset="0"/>
                    <a:cs typeface="Calibri" panose="020F0502020204030204" pitchFamily="34" charset="0"/>
                  </a:rPr>
                </a:br>
                <a:r>
                  <a:rPr lang="el-GR" sz="1800" dirty="0" smtClean="0">
                    <a:latin typeface="Calibri" panose="020F0502020204030204" pitchFamily="34" charset="0"/>
                    <a:cs typeface="Calibri" panose="020F0502020204030204" pitchFamily="34" charset="0"/>
                  </a:rPr>
                  <a:t>αρχικής της τιμής;</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rotWithShape="0">
                <a:blip r:embed="rId3"/>
                <a:stretch>
                  <a:fillRect t="-927"/>
                </a:stretch>
              </a:blipFill>
            </p:spPr>
            <p:txBody>
              <a:bodyPr/>
              <a:lstStyle/>
              <a:p>
                <a:r>
                  <a:rPr lang="el-GR">
                    <a:noFill/>
                  </a:rPr>
                  <a:t> </a:t>
                </a:r>
              </a:p>
            </p:txBody>
          </p:sp>
        </mc:Fallback>
      </mc:AlternateContent>
    </p:spTree>
    <p:extLst>
      <p:ext uri="{BB962C8B-B14F-4D97-AF65-F5344CB8AC3E}">
        <p14:creationId xmlns:p14="http://schemas.microsoft.com/office/powerpoint/2010/main" val="2194152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257800"/>
              </a:xfrm>
            </p:spPr>
            <p:txBody>
              <a:bodyPr>
                <a:normAutofit/>
              </a:bodyPr>
              <a:lstStyle/>
              <a:p>
                <a:r>
                  <a:rPr lang="el-GR" b="1" dirty="0" smtClean="0">
                    <a:latin typeface="Calibri" panose="020F0502020204030204" pitchFamily="34" charset="0"/>
                    <a:cs typeface="Calibri" panose="020F0502020204030204" pitchFamily="34" charset="0"/>
                  </a:rPr>
                  <a:t>Παράδειγμα – Λύση:</a:t>
                </a:r>
              </a:p>
              <a:p>
                <a:pPr lvl="1"/>
                <a:r>
                  <a:rPr lang="el-GR" sz="1800" dirty="0" smtClean="0">
                    <a:latin typeface="Calibri" panose="020F0502020204030204" pitchFamily="34" charset="0"/>
                    <a:cs typeface="Calibri" panose="020F0502020204030204" pitchFamily="34" charset="0"/>
                  </a:rPr>
                  <a:t>Έστω ένας πυκνωτής χωρητικότητας </a:t>
                </a:r>
                <a:r>
                  <a:rPr lang="en-US" sz="1800" dirty="0" smtClean="0">
                    <a:latin typeface="Calibri" panose="020F0502020204030204" pitchFamily="34" charset="0"/>
                    <a:cs typeface="Calibri" panose="020F0502020204030204" pitchFamily="34" charset="0"/>
                  </a:rPr>
                  <a:t>C </a:t>
                </a:r>
                <a:r>
                  <a:rPr lang="el-GR" sz="1800" dirty="0" smtClean="0">
                    <a:latin typeface="Calibri" panose="020F0502020204030204" pitchFamily="34" charset="0"/>
                    <a:cs typeface="Calibri" panose="020F0502020204030204" pitchFamily="34" charset="0"/>
                  </a:rPr>
                  <a:t>που εκφορτίζεται μέσω αντιστάτη αντίστασης </a:t>
                </a:r>
                <a14:m>
                  <m:oMath xmlns:m="http://schemas.openxmlformats.org/officeDocument/2006/math">
                    <m:r>
                      <a:rPr lang="en-US" sz="1800" i="1" dirty="0" smtClean="0">
                        <a:latin typeface="Cambria Math" panose="02040503050406030204" pitchFamily="18" charset="0"/>
                      </a:rPr>
                      <m:t>𝑅</m:t>
                    </m:r>
                  </m:oMath>
                </a14:m>
                <a:r>
                  <a:rPr lang="en-US" sz="1800" dirty="0" smtClean="0">
                    <a:latin typeface="Calibri" panose="020F0502020204030204" pitchFamily="34" charset="0"/>
                    <a:cs typeface="Calibri" panose="020F0502020204030204" pitchFamily="34" charset="0"/>
                  </a:rPr>
                  <a:t>, </a:t>
                </a:r>
                <a:r>
                  <a:rPr lang="el-GR" sz="1800" dirty="0" smtClean="0">
                    <a:latin typeface="Calibri" panose="020F0502020204030204" pitchFamily="34" charset="0"/>
                    <a:cs typeface="Calibri" panose="020F0502020204030204" pitchFamily="34" charset="0"/>
                  </a:rPr>
                  <a:t>όπως είδαμε νωρίτερα.</a:t>
                </a:r>
                <a:br>
                  <a:rPr lang="el-GR" sz="1800" dirty="0" smtClean="0">
                    <a:latin typeface="Calibri" panose="020F0502020204030204" pitchFamily="34" charset="0"/>
                    <a:cs typeface="Calibri" panose="020F0502020204030204" pitchFamily="34" charset="0"/>
                  </a:rPr>
                </a:br>
                <a:r>
                  <a:rPr lang="el-GR" sz="1800" dirty="0" smtClean="0">
                    <a:latin typeface="Calibri" panose="020F0502020204030204" pitchFamily="34" charset="0"/>
                    <a:cs typeface="Calibri" panose="020F0502020204030204" pitchFamily="34" charset="0"/>
                  </a:rPr>
                  <a:t>Α) Μετά από πόσες χρονικές σταθερές </a:t>
                </a:r>
                <a14:m>
                  <m:oMath xmlns:m="http://schemas.openxmlformats.org/officeDocument/2006/math">
                    <m:r>
                      <a:rPr lang="el-GR" sz="1800" i="1" dirty="0" smtClean="0">
                        <a:latin typeface="Cambria Math" panose="02040503050406030204" pitchFamily="18" charset="0"/>
                      </a:rPr>
                      <m:t>𝜏</m:t>
                    </m:r>
                  </m:oMath>
                </a14:m>
                <a:r>
                  <a:rPr lang="el-GR" sz="1800" dirty="0" smtClean="0">
                    <a:latin typeface="Calibri" panose="020F0502020204030204" pitchFamily="34" charset="0"/>
                    <a:cs typeface="Calibri" panose="020F0502020204030204" pitchFamily="34" charset="0"/>
                  </a:rPr>
                  <a:t> γίνεται το φορτίο του πυκνωτή ίσο με το ¼ της αρχικής του τιμής;</a:t>
                </a:r>
                <a:r>
                  <a:rPr lang="el-GR" dirty="0" smtClean="0">
                    <a:latin typeface="Calibri" panose="020F0502020204030204" pitchFamily="34" charset="0"/>
                    <a:cs typeface="Calibri" panose="020F0502020204030204" pitchFamily="34" charset="0"/>
                  </a:rPr>
                  <a:t/>
                </a:r>
                <a:br>
                  <a:rPr lang="el-GR" dirty="0" smtClean="0">
                    <a:latin typeface="Calibri" panose="020F0502020204030204" pitchFamily="34" charset="0"/>
                    <a:cs typeface="Calibri" panose="020F0502020204030204" pitchFamily="34" charset="0"/>
                  </a:rPr>
                </a:br>
                <a:endParaRPr lang="el-GR" dirty="0" smtClean="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rotWithShape="0">
                <a:blip r:embed="rId2"/>
                <a:stretch>
                  <a:fillRect t="-92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584640" y="3103920"/>
              <a:ext cx="7662960" cy="3129120"/>
            </p14:xfrm>
          </p:contentPart>
        </mc:Choice>
        <mc:Fallback xmlns="">
          <p:pic>
            <p:nvPicPr>
              <p:cNvPr id="4" name="Ink 3"/>
              <p:cNvPicPr/>
              <p:nvPr/>
            </p:nvPicPr>
            <p:blipFill>
              <a:blip r:embed="rId4"/>
              <a:stretch>
                <a:fillRect/>
              </a:stretch>
            </p:blipFill>
            <p:spPr>
              <a:xfrm>
                <a:off x="579600" y="3096000"/>
                <a:ext cx="7681680" cy="3146760"/>
              </a:xfrm>
              <a:prstGeom prst="rect">
                <a:avLst/>
              </a:prstGeom>
            </p:spPr>
          </p:pic>
        </mc:Fallback>
      </mc:AlternateContent>
    </p:spTree>
    <p:extLst>
      <p:ext uri="{BB962C8B-B14F-4D97-AF65-F5344CB8AC3E}">
        <p14:creationId xmlns:p14="http://schemas.microsoft.com/office/powerpoint/2010/main" val="1986246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Ηλεκτρικά Κυκλώματα Συνεχούς Ρεύματος</a:t>
            </a:r>
            <a:endParaRPr lang="el-GR" dirty="0"/>
          </a:p>
          <a:p>
            <a:endParaRPr lang="el-GR" dirty="0"/>
          </a:p>
          <a:p>
            <a:endParaRPr lang="el-GR" dirty="0"/>
          </a:p>
        </p:txBody>
      </p:sp>
      <p:sp>
        <p:nvSpPr>
          <p:cNvPr id="5" name="TextBox 4"/>
          <p:cNvSpPr txBox="1"/>
          <p:nvPr/>
        </p:nvSpPr>
        <p:spPr>
          <a:xfrm>
            <a:off x="152400" y="4863405"/>
            <a:ext cx="4285172" cy="1223412"/>
          </a:xfrm>
          <a:prstGeom prst="rect">
            <a:avLst/>
          </a:prstGeom>
          <a:noFill/>
        </p:spPr>
        <p:txBody>
          <a:bodyPr wrap="square" rtlCol="0">
            <a:spAutoFit/>
          </a:bodyPr>
          <a:lstStyle/>
          <a:p>
            <a:pPr algn="just"/>
            <a:r>
              <a:rPr lang="el-GR" sz="1050" dirty="0" smtClean="0">
                <a:solidFill>
                  <a:srgbClr val="FF0000"/>
                </a:solidFill>
                <a:latin typeface="Cambria" panose="02040503050406030204" pitchFamily="18" charset="0"/>
              </a:rPr>
              <a:t>Εικόνα: Επισκευή μιας πλακέτας κυκλωμάτων ενός υπολογιστή. Χρησιμοποιούμε καθημερινά αντικείμενα που περιέχουν ηλεκτρικά κυκλώματα, συμπεριλαμβανομένων και κάποιων με πολύ μικρότερες πλακέτες από την εικονιζόμενη. Μεταξύ αυτών, έχουμε τα φορητά βιντεοπαιχνίδια, τα κινητά τηλέφωνα, και τις ψηφιακές φωτογραφικές μηχανές. Σε αυτό το κεφάλαιο, μελετάμε απλά ηλεκτρικά κυκλώματα και μαθαίνουμε πώς να τα αναλύουμε.</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92" y="974884"/>
            <a:ext cx="4119007" cy="3888521"/>
          </a:xfrm>
          <a:prstGeom prst="rect">
            <a:avLst/>
          </a:prstGeom>
          <a:ln>
            <a:noFill/>
          </a:ln>
          <a:effectLst>
            <a:softEdge rad="112500"/>
          </a:effectLst>
        </p:spPr>
      </p:pic>
    </p:spTree>
    <p:extLst>
      <p:ext uri="{BB962C8B-B14F-4D97-AF65-F5344CB8AC3E}">
        <p14:creationId xmlns:p14="http://schemas.microsoft.com/office/powerpoint/2010/main" val="2863794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257800"/>
              </a:xfrm>
            </p:spPr>
            <p:txBody>
              <a:bodyPr>
                <a:normAutofit/>
              </a:bodyPr>
              <a:lstStyle/>
              <a:p>
                <a:r>
                  <a:rPr lang="el-GR" b="1" dirty="0" smtClean="0">
                    <a:latin typeface="Calibri" panose="020F0502020204030204" pitchFamily="34" charset="0"/>
                    <a:cs typeface="Calibri" panose="020F0502020204030204" pitchFamily="34" charset="0"/>
                  </a:rPr>
                  <a:t>Παράδειγμα – Λύση:</a:t>
                </a:r>
              </a:p>
              <a:p>
                <a:pPr lvl="1"/>
                <a:r>
                  <a:rPr lang="el-GR" sz="1800" dirty="0" smtClean="0">
                    <a:latin typeface="Calibri" panose="020F0502020204030204" pitchFamily="34" charset="0"/>
                    <a:cs typeface="Calibri" panose="020F0502020204030204" pitchFamily="34" charset="0"/>
                  </a:rPr>
                  <a:t>Έστω ένας πυκνωτής χωρητικότητας </a:t>
                </a:r>
                <a:r>
                  <a:rPr lang="en-US" sz="1800" dirty="0" smtClean="0">
                    <a:latin typeface="Calibri" panose="020F0502020204030204" pitchFamily="34" charset="0"/>
                    <a:cs typeface="Calibri" panose="020F0502020204030204" pitchFamily="34" charset="0"/>
                  </a:rPr>
                  <a:t>C </a:t>
                </a:r>
                <a:r>
                  <a:rPr lang="el-GR" sz="1800" dirty="0" smtClean="0">
                    <a:latin typeface="Calibri" panose="020F0502020204030204" pitchFamily="34" charset="0"/>
                    <a:cs typeface="Calibri" panose="020F0502020204030204" pitchFamily="34" charset="0"/>
                  </a:rPr>
                  <a:t>που εκφορτίζεται μέσω αντιστάτη αντίστασης </a:t>
                </a:r>
                <a14:m>
                  <m:oMath xmlns:m="http://schemas.openxmlformats.org/officeDocument/2006/math">
                    <m:r>
                      <a:rPr lang="en-US" sz="1800" i="1" dirty="0" smtClean="0">
                        <a:latin typeface="Cambria Math" panose="02040503050406030204" pitchFamily="18" charset="0"/>
                      </a:rPr>
                      <m:t>𝑅</m:t>
                    </m:r>
                  </m:oMath>
                </a14:m>
                <a:r>
                  <a:rPr lang="en-US" sz="1800" dirty="0" smtClean="0">
                    <a:latin typeface="Calibri" panose="020F0502020204030204" pitchFamily="34" charset="0"/>
                    <a:cs typeface="Calibri" panose="020F0502020204030204" pitchFamily="34" charset="0"/>
                  </a:rPr>
                  <a:t>, </a:t>
                </a:r>
                <a:r>
                  <a:rPr lang="el-GR" sz="1800" dirty="0" smtClean="0">
                    <a:latin typeface="Calibri" panose="020F0502020204030204" pitchFamily="34" charset="0"/>
                    <a:cs typeface="Calibri" panose="020F0502020204030204" pitchFamily="34" charset="0"/>
                  </a:rPr>
                  <a:t>όπως είδαμε νωρίτερα.</a:t>
                </a:r>
                <a:br>
                  <a:rPr lang="el-GR" sz="1800" dirty="0" smtClean="0">
                    <a:latin typeface="Calibri" panose="020F0502020204030204" pitchFamily="34" charset="0"/>
                    <a:cs typeface="Calibri" panose="020F0502020204030204" pitchFamily="34" charset="0"/>
                  </a:rPr>
                </a:br>
                <a:r>
                  <a:rPr lang="el-GR" sz="1800" dirty="0" smtClean="0">
                    <a:latin typeface="Calibri" panose="020F0502020204030204" pitchFamily="34" charset="0"/>
                    <a:cs typeface="Calibri" panose="020F0502020204030204" pitchFamily="34" charset="0"/>
                  </a:rPr>
                  <a:t>Β) Η ενέργεια που αποθηκεύεται στον πυκνωτή φθίνει με το χρόνο όσο ο πυκνωτής εκφορτίζεται. Μετά από πόσες χρονικές σταθερές </a:t>
                </a:r>
                <a14:m>
                  <m:oMath xmlns:m="http://schemas.openxmlformats.org/officeDocument/2006/math">
                    <m:r>
                      <a:rPr lang="el-GR" sz="1800" i="1" dirty="0" smtClean="0">
                        <a:latin typeface="Cambria Math" panose="02040503050406030204" pitchFamily="18" charset="0"/>
                      </a:rPr>
                      <m:t>𝜏</m:t>
                    </m:r>
                  </m:oMath>
                </a14:m>
                <a:r>
                  <a:rPr lang="el-GR" sz="1800" dirty="0" smtClean="0">
                    <a:latin typeface="Calibri" panose="020F0502020204030204" pitchFamily="34" charset="0"/>
                    <a:cs typeface="Calibri" panose="020F0502020204030204" pitchFamily="34" charset="0"/>
                  </a:rPr>
                  <a:t> γίνεται η ενέργεια του πυκνωτή ίση με το ¼ της αρχικής της τιμής;</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rotWithShape="0">
                <a:blip r:embed="rId2"/>
                <a:stretch>
                  <a:fillRect t="-92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634680" y="811440"/>
              <a:ext cx="7508880" cy="5212440"/>
            </p14:xfrm>
          </p:contentPart>
        </mc:Choice>
        <mc:Fallback xmlns="">
          <p:pic>
            <p:nvPicPr>
              <p:cNvPr id="4" name="Ink 3"/>
              <p:cNvPicPr/>
              <p:nvPr/>
            </p:nvPicPr>
            <p:blipFill>
              <a:blip r:embed="rId4"/>
              <a:stretch>
                <a:fillRect/>
              </a:stretch>
            </p:blipFill>
            <p:spPr>
              <a:xfrm>
                <a:off x="624960" y="801720"/>
                <a:ext cx="7530480" cy="5229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2001960" y="5245560"/>
              <a:ext cx="2958840" cy="1230120"/>
            </p14:xfrm>
          </p:contentPart>
        </mc:Choice>
        <mc:Fallback xmlns="">
          <p:pic>
            <p:nvPicPr>
              <p:cNvPr id="5" name="Ink 4"/>
              <p:cNvPicPr/>
              <p:nvPr/>
            </p:nvPicPr>
            <p:blipFill>
              <a:blip r:embed="rId6"/>
              <a:stretch>
                <a:fillRect/>
              </a:stretch>
            </p:blipFill>
            <p:spPr>
              <a:xfrm>
                <a:off x="1995120" y="5238360"/>
                <a:ext cx="2973600" cy="1248120"/>
              </a:xfrm>
              <a:prstGeom prst="rect">
                <a:avLst/>
              </a:prstGeom>
            </p:spPr>
          </p:pic>
        </mc:Fallback>
      </mc:AlternateContent>
    </p:spTree>
    <p:extLst>
      <p:ext uri="{BB962C8B-B14F-4D97-AF65-F5344CB8AC3E}">
        <p14:creationId xmlns:p14="http://schemas.microsoft.com/office/powerpoint/2010/main" val="30089228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257800"/>
              </a:xfrm>
            </p:spPr>
            <p:txBody>
              <a:bodyPr>
                <a:normAutofit/>
              </a:bodyPr>
              <a:lstStyle/>
              <a:p>
                <a:r>
                  <a:rPr lang="el-GR" b="1" dirty="0" smtClean="0">
                    <a:latin typeface="Calibri" panose="020F0502020204030204" pitchFamily="34" charset="0"/>
                    <a:cs typeface="Calibri" panose="020F0502020204030204" pitchFamily="34" charset="0"/>
                  </a:rPr>
                  <a:t>Παράδειγμα – Λύση:</a:t>
                </a:r>
              </a:p>
              <a:p>
                <a:pPr lvl="1"/>
                <a:r>
                  <a:rPr lang="el-GR" sz="1800" dirty="0" smtClean="0">
                    <a:latin typeface="Calibri" panose="020F0502020204030204" pitchFamily="34" charset="0"/>
                    <a:cs typeface="Calibri" panose="020F0502020204030204" pitchFamily="34" charset="0"/>
                  </a:rPr>
                  <a:t>Έστω ένας πυκνωτής χωρητικότητας </a:t>
                </a:r>
                <a:r>
                  <a:rPr lang="en-US" sz="1800" dirty="0" smtClean="0">
                    <a:latin typeface="Calibri" panose="020F0502020204030204" pitchFamily="34" charset="0"/>
                    <a:cs typeface="Calibri" panose="020F0502020204030204" pitchFamily="34" charset="0"/>
                  </a:rPr>
                  <a:t>C </a:t>
                </a:r>
                <a:r>
                  <a:rPr lang="el-GR" sz="1800" dirty="0" smtClean="0">
                    <a:latin typeface="Calibri" panose="020F0502020204030204" pitchFamily="34" charset="0"/>
                    <a:cs typeface="Calibri" panose="020F0502020204030204" pitchFamily="34" charset="0"/>
                  </a:rPr>
                  <a:t>που εκφορτίζεται μέσω αντιστάτη αντίστασης </a:t>
                </a:r>
                <a14:m>
                  <m:oMath xmlns:m="http://schemas.openxmlformats.org/officeDocument/2006/math">
                    <m:r>
                      <a:rPr lang="en-US" sz="1800" i="1" dirty="0" smtClean="0">
                        <a:latin typeface="Cambria Math" panose="02040503050406030204" pitchFamily="18" charset="0"/>
                      </a:rPr>
                      <m:t>𝑅</m:t>
                    </m:r>
                  </m:oMath>
                </a14:m>
                <a:r>
                  <a:rPr lang="en-US" sz="1800" dirty="0" smtClean="0">
                    <a:latin typeface="Calibri" panose="020F0502020204030204" pitchFamily="34" charset="0"/>
                    <a:cs typeface="Calibri" panose="020F0502020204030204" pitchFamily="34" charset="0"/>
                  </a:rPr>
                  <a:t>, </a:t>
                </a:r>
                <a:r>
                  <a:rPr lang="el-GR" sz="1800" dirty="0" smtClean="0">
                    <a:latin typeface="Calibri" panose="020F0502020204030204" pitchFamily="34" charset="0"/>
                    <a:cs typeface="Calibri" panose="020F0502020204030204" pitchFamily="34" charset="0"/>
                  </a:rPr>
                  <a:t>όπως είδαμε νωρίτερα.</a:t>
                </a:r>
                <a:br>
                  <a:rPr lang="el-GR" sz="1800" dirty="0" smtClean="0">
                    <a:latin typeface="Calibri" panose="020F0502020204030204" pitchFamily="34" charset="0"/>
                    <a:cs typeface="Calibri" panose="020F0502020204030204" pitchFamily="34" charset="0"/>
                  </a:rPr>
                </a:br>
                <a:r>
                  <a:rPr lang="el-GR" sz="1800" dirty="0" smtClean="0">
                    <a:latin typeface="Calibri" panose="020F0502020204030204" pitchFamily="34" charset="0"/>
                    <a:cs typeface="Calibri" panose="020F0502020204030204" pitchFamily="34" charset="0"/>
                  </a:rPr>
                  <a:t>Β) Η ενέργεια που αποθηκεύεται στον πυκνωτή φθίνει με το χρόνο όσο ο πυκνωτής εκφορτίζεται. Μετά από πόσες χρονικές σταθερές </a:t>
                </a:r>
                <a14:m>
                  <m:oMath xmlns:m="http://schemas.openxmlformats.org/officeDocument/2006/math">
                    <m:r>
                      <a:rPr lang="el-GR" sz="1800" i="1" dirty="0" smtClean="0">
                        <a:latin typeface="Cambria Math" panose="02040503050406030204" pitchFamily="18" charset="0"/>
                      </a:rPr>
                      <m:t>𝜏</m:t>
                    </m:r>
                  </m:oMath>
                </a14:m>
                <a:r>
                  <a:rPr lang="el-GR" sz="1800" dirty="0" smtClean="0">
                    <a:latin typeface="Calibri" panose="020F0502020204030204" pitchFamily="34" charset="0"/>
                    <a:cs typeface="Calibri" panose="020F0502020204030204" pitchFamily="34" charset="0"/>
                  </a:rPr>
                  <a:t> γίνεται η ενέργεια του πυκνωτή ίση με το ¼ της αρχικής της τιμής;</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rotWithShape="0">
                <a:blip r:embed="rId2"/>
                <a:stretch>
                  <a:fillRect t="-92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64560" y="3371760"/>
              <a:ext cx="6214680" cy="2910960"/>
            </p14:xfrm>
          </p:contentPart>
        </mc:Choice>
        <mc:Fallback xmlns="">
          <p:pic>
            <p:nvPicPr>
              <p:cNvPr id="5" name="Ink 4"/>
              <p:cNvPicPr/>
              <p:nvPr/>
            </p:nvPicPr>
            <p:blipFill>
              <a:blip r:embed="rId4"/>
              <a:stretch>
                <a:fillRect/>
              </a:stretch>
            </p:blipFill>
            <p:spPr>
              <a:xfrm>
                <a:off x="659520" y="3361680"/>
                <a:ext cx="6228360" cy="2931840"/>
              </a:xfrm>
              <a:prstGeom prst="rect">
                <a:avLst/>
              </a:prstGeom>
            </p:spPr>
          </p:pic>
        </mc:Fallback>
      </mc:AlternateContent>
    </p:spTree>
    <p:extLst>
      <p:ext uri="{BB962C8B-B14F-4D97-AF65-F5344CB8AC3E}">
        <p14:creationId xmlns:p14="http://schemas.microsoft.com/office/powerpoint/2010/main" val="18194696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257800"/>
              </a:xfrm>
            </p:spPr>
            <p:txBody>
              <a:bodyPr>
                <a:normAutofit/>
              </a:bodyPr>
              <a:lstStyle/>
              <a:p>
                <a:r>
                  <a:rPr lang="el-GR" b="1" dirty="0" smtClean="0">
                    <a:latin typeface="Calibri" panose="020F0502020204030204" pitchFamily="34" charset="0"/>
                    <a:cs typeface="Calibri" panose="020F0502020204030204" pitchFamily="34" charset="0"/>
                  </a:rPr>
                  <a:t>Παράδειγμα:</a:t>
                </a:r>
              </a:p>
              <a:p>
                <a:r>
                  <a:rPr lang="el-GR" sz="2000" dirty="0" smtClean="0">
                    <a:latin typeface="Calibri" panose="020F0502020204030204" pitchFamily="34" charset="0"/>
                    <a:cs typeface="Calibri" panose="020F0502020204030204" pitchFamily="34" charset="0"/>
                  </a:rPr>
                  <a:t>Ένας αφόρτιστος πυκνωτής κι ένας αντιστάτης συνδέονται σε σειρά όπως δείξαμε πριν, με τιμές </a:t>
                </a:r>
                <a14:m>
                  <m:oMath xmlns:m="http://schemas.openxmlformats.org/officeDocument/2006/math">
                    <m:r>
                      <a:rPr lang="el-GR" sz="2000" b="1" i="1">
                        <a:latin typeface="Cambria Math" panose="02040503050406030204" pitchFamily="18" charset="0"/>
                        <a:ea typeface="Cambria Math" panose="02040503050406030204" pitchFamily="18" charset="0"/>
                      </a:rPr>
                      <m:t>𝜺</m:t>
                    </m:r>
                  </m:oMath>
                </a14:m>
                <a:r>
                  <a:rPr lang="el-GR" sz="2000" dirty="0" smtClean="0">
                    <a:latin typeface="Calibri" panose="020F0502020204030204" pitchFamily="34" charset="0"/>
                    <a:cs typeface="Calibri" panose="020F0502020204030204" pitchFamily="34" charset="0"/>
                  </a:rPr>
                  <a:t> = 30 </a:t>
                </a:r>
                <a:r>
                  <a:rPr lang="en-US" sz="2000" dirty="0" smtClean="0">
                    <a:latin typeface="Calibri" panose="020F0502020204030204" pitchFamily="34" charset="0"/>
                    <a:cs typeface="Calibri" panose="020F0502020204030204" pitchFamily="34" charset="0"/>
                  </a:rPr>
                  <a:t>V, C = 5 </a:t>
                </a:r>
                <a:r>
                  <a:rPr lang="el-GR" sz="2000" dirty="0" smtClean="0">
                    <a:latin typeface="Calibri" panose="020F0502020204030204" pitchFamily="34" charset="0"/>
                    <a:cs typeface="Calibri" panose="020F0502020204030204" pitchFamily="34" charset="0"/>
                  </a:rPr>
                  <a:t>μ</a:t>
                </a:r>
                <a:r>
                  <a:rPr lang="en-US" sz="2000" dirty="0" smtClean="0">
                    <a:latin typeface="Calibri" panose="020F0502020204030204" pitchFamily="34" charset="0"/>
                    <a:cs typeface="Calibri" panose="020F0502020204030204" pitchFamily="34" charset="0"/>
                  </a:rPr>
                  <a:t>F, </a:t>
                </a:r>
                <a:r>
                  <a:rPr lang="el-GR" sz="2000" dirty="0" smtClean="0">
                    <a:latin typeface="Calibri" panose="020F0502020204030204" pitchFamily="34" charset="0"/>
                    <a:cs typeface="Calibri" panose="020F0502020204030204" pitchFamily="34" charset="0"/>
                  </a:rPr>
                  <a:t>και </a:t>
                </a:r>
                <a14:m>
                  <m:oMath xmlns:m="http://schemas.openxmlformats.org/officeDocument/2006/math">
                    <m:r>
                      <a:rPr lang="en-US" sz="2000" b="0" i="1" smtClean="0">
                        <a:latin typeface="Cambria Math" panose="02040503050406030204" pitchFamily="18" charset="0"/>
                      </a:rPr>
                      <m:t>𝑅</m:t>
                    </m:r>
                    <m:r>
                      <a:rPr lang="en-US" sz="2000" b="0" i="1" smtClean="0">
                        <a:latin typeface="Cambria Math" panose="02040503050406030204" pitchFamily="18" charset="0"/>
                      </a:rPr>
                      <m:t>=1×</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10</m:t>
                        </m:r>
                      </m:e>
                      <m:sup>
                        <m:r>
                          <a:rPr lang="el-GR" sz="2000" b="0" i="1" smtClean="0">
                            <a:latin typeface="Cambria Math" panose="02040503050406030204" pitchFamily="18" charset="0"/>
                            <a:ea typeface="Cambria Math" panose="02040503050406030204" pitchFamily="18" charset="0"/>
                          </a:rPr>
                          <m:t>6</m:t>
                        </m:r>
                      </m:sup>
                    </m:sSup>
                  </m:oMath>
                </a14:m>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Ω. Βρείτε το ρεύμα στον αντιστάτη 10 δευτερόλεπτα μετά το κλείσιμο του διακόπτη.</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rotWithShape="0">
                <a:blip r:embed="rId2"/>
                <a:stretch>
                  <a:fillRect t="-927"/>
                </a:stretch>
              </a:blipFill>
            </p:spPr>
            <p:txBody>
              <a:bodyPr/>
              <a:lstStyle/>
              <a:p>
                <a:r>
                  <a:rPr lang="el-GR">
                    <a:noFill/>
                  </a:rPr>
                  <a:t> </a:t>
                </a:r>
              </a:p>
            </p:txBody>
          </p:sp>
        </mc:Fallback>
      </mc:AlternateContent>
      <p:pic>
        <p:nvPicPr>
          <p:cNvPr id="5" name="Picture 4"/>
          <p:cNvPicPr>
            <a:picLocks noChangeAspect="1"/>
          </p:cNvPicPr>
          <p:nvPr/>
        </p:nvPicPr>
        <p:blipFill>
          <a:blip r:embed="rId3"/>
          <a:stretch>
            <a:fillRect/>
          </a:stretch>
        </p:blipFill>
        <p:spPr>
          <a:xfrm>
            <a:off x="4974033" y="2819400"/>
            <a:ext cx="3636566" cy="2590800"/>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6831720" y="2875680"/>
              <a:ext cx="1077120" cy="1534680"/>
            </p14:xfrm>
          </p:contentPart>
        </mc:Choice>
        <mc:Fallback xmlns="">
          <p:pic>
            <p:nvPicPr>
              <p:cNvPr id="4" name="Ink 3"/>
              <p:cNvPicPr/>
              <p:nvPr/>
            </p:nvPicPr>
            <p:blipFill>
              <a:blip r:embed="rId5"/>
              <a:stretch>
                <a:fillRect/>
              </a:stretch>
            </p:blipFill>
            <p:spPr>
              <a:xfrm>
                <a:off x="6823800" y="2865960"/>
                <a:ext cx="1098720" cy="1556280"/>
              </a:xfrm>
              <a:prstGeom prst="rect">
                <a:avLst/>
              </a:prstGeom>
            </p:spPr>
          </p:pic>
        </mc:Fallback>
      </mc:AlternateContent>
    </p:spTree>
    <p:extLst>
      <p:ext uri="{BB962C8B-B14F-4D97-AF65-F5344CB8AC3E}">
        <p14:creationId xmlns:p14="http://schemas.microsoft.com/office/powerpoint/2010/main" val="4248794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257800"/>
              </a:xfrm>
            </p:spPr>
            <p:txBody>
              <a:bodyPr>
                <a:normAutofit/>
              </a:bodyPr>
              <a:lstStyle/>
              <a:p>
                <a:r>
                  <a:rPr lang="el-GR" b="1" dirty="0" smtClean="0">
                    <a:latin typeface="Calibri" panose="020F0502020204030204" pitchFamily="34" charset="0"/>
                    <a:cs typeface="Calibri" panose="020F0502020204030204" pitchFamily="34" charset="0"/>
                  </a:rPr>
                  <a:t>Παράδειγμα</a:t>
                </a:r>
                <a:r>
                  <a:rPr lang="en-US" b="1" dirty="0" smtClean="0">
                    <a:latin typeface="Calibri" panose="020F0502020204030204" pitchFamily="34" charset="0"/>
                    <a:cs typeface="Calibri" panose="020F0502020204030204" pitchFamily="34" charset="0"/>
                  </a:rPr>
                  <a:t> – </a:t>
                </a:r>
                <a:r>
                  <a:rPr lang="el-GR" b="1" dirty="0" smtClean="0">
                    <a:latin typeface="Calibri" panose="020F0502020204030204" pitchFamily="34" charset="0"/>
                    <a:cs typeface="Calibri" panose="020F0502020204030204" pitchFamily="34" charset="0"/>
                  </a:rPr>
                  <a:t>Λύση:</a:t>
                </a:r>
              </a:p>
              <a:p>
                <a:pPr lvl="1"/>
                <a:r>
                  <a:rPr lang="el-GR" sz="1600" dirty="0" smtClean="0">
                    <a:latin typeface="Calibri" panose="020F0502020204030204" pitchFamily="34" charset="0"/>
                    <a:cs typeface="Calibri" panose="020F0502020204030204" pitchFamily="34" charset="0"/>
                  </a:rPr>
                  <a:t>Ένας αφόρτιστος πυκνωτής κι ένας αντιστάτης συνδέονται σε σειρά όπως δείξαμε πριν, με τιμές </a:t>
                </a:r>
                <a14:m>
                  <m:oMath xmlns:m="http://schemas.openxmlformats.org/officeDocument/2006/math">
                    <m:r>
                      <a:rPr lang="el-GR" sz="1600" b="1" i="1">
                        <a:latin typeface="Cambria Math" panose="02040503050406030204" pitchFamily="18" charset="0"/>
                        <a:ea typeface="Cambria Math" panose="02040503050406030204" pitchFamily="18" charset="0"/>
                      </a:rPr>
                      <m:t>𝜺</m:t>
                    </m:r>
                  </m:oMath>
                </a14:m>
                <a:r>
                  <a:rPr lang="el-GR" sz="1600" dirty="0" smtClean="0">
                    <a:latin typeface="Calibri" panose="020F0502020204030204" pitchFamily="34" charset="0"/>
                    <a:cs typeface="Calibri" panose="020F0502020204030204" pitchFamily="34" charset="0"/>
                  </a:rPr>
                  <a:t> = 30 </a:t>
                </a:r>
                <a:r>
                  <a:rPr lang="en-US" sz="1600" dirty="0" smtClean="0">
                    <a:latin typeface="Calibri" panose="020F0502020204030204" pitchFamily="34" charset="0"/>
                    <a:cs typeface="Calibri" panose="020F0502020204030204" pitchFamily="34" charset="0"/>
                  </a:rPr>
                  <a:t>V, C = 5 </a:t>
                </a:r>
                <a:r>
                  <a:rPr lang="el-GR" sz="1600" dirty="0" smtClean="0">
                    <a:latin typeface="Calibri" panose="020F0502020204030204" pitchFamily="34" charset="0"/>
                    <a:cs typeface="Calibri" panose="020F0502020204030204" pitchFamily="34" charset="0"/>
                  </a:rPr>
                  <a:t>μ</a:t>
                </a:r>
                <a:r>
                  <a:rPr lang="en-US" sz="1600" dirty="0" smtClean="0">
                    <a:latin typeface="Calibri" panose="020F0502020204030204" pitchFamily="34" charset="0"/>
                    <a:cs typeface="Calibri" panose="020F0502020204030204" pitchFamily="34" charset="0"/>
                  </a:rPr>
                  <a:t>F, </a:t>
                </a:r>
                <a:r>
                  <a:rPr lang="el-GR" sz="1600" dirty="0" smtClean="0">
                    <a:latin typeface="Calibri" panose="020F0502020204030204" pitchFamily="34" charset="0"/>
                    <a:cs typeface="Calibri" panose="020F0502020204030204" pitchFamily="34" charset="0"/>
                  </a:rPr>
                  <a:t>και </a:t>
                </a:r>
                <a14:m>
                  <m:oMath xmlns:m="http://schemas.openxmlformats.org/officeDocument/2006/math">
                    <m:r>
                      <a:rPr lang="en-US" sz="1600" b="0" i="1" smtClean="0">
                        <a:latin typeface="Cambria Math" panose="02040503050406030204" pitchFamily="18" charset="0"/>
                      </a:rPr>
                      <m:t>𝑅</m:t>
                    </m:r>
                    <m:r>
                      <a:rPr lang="en-US" sz="1600" b="0" i="1" smtClean="0">
                        <a:latin typeface="Cambria Math" panose="02040503050406030204" pitchFamily="18" charset="0"/>
                      </a:rPr>
                      <m:t>=1×</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10</m:t>
                        </m:r>
                      </m:e>
                      <m:sup>
                        <m:r>
                          <a:rPr lang="el-GR" sz="1600" b="0" i="1" smtClean="0">
                            <a:latin typeface="Cambria Math" panose="02040503050406030204" pitchFamily="18" charset="0"/>
                            <a:ea typeface="Cambria Math" panose="02040503050406030204" pitchFamily="18" charset="0"/>
                          </a:rPr>
                          <m:t>6</m:t>
                        </m:r>
                      </m:sup>
                    </m:sSup>
                  </m:oMath>
                </a14:m>
                <a:r>
                  <a:rPr lang="en-US" sz="1600" dirty="0" smtClean="0">
                    <a:latin typeface="Calibri" panose="020F0502020204030204" pitchFamily="34" charset="0"/>
                    <a:cs typeface="Calibri" panose="020F0502020204030204" pitchFamily="34" charset="0"/>
                  </a:rPr>
                  <a:t> </a:t>
                </a:r>
                <a:r>
                  <a:rPr lang="el-GR" sz="1600" dirty="0" smtClean="0">
                    <a:latin typeface="Calibri" panose="020F0502020204030204" pitchFamily="34" charset="0"/>
                    <a:cs typeface="Calibri" panose="020F0502020204030204" pitchFamily="34" charset="0"/>
                  </a:rPr>
                  <a:t>Ω. Βρείτε το ρεύμα στον αντιστάτη 10 δευτερόλεπτα μετά το κλείσιμο του διακόπτη.</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rotWithShape="0">
                <a:blip r:embed="rId2"/>
                <a:stretch>
                  <a:fillRect t="-927"/>
                </a:stretch>
              </a:blipFill>
            </p:spPr>
            <p:txBody>
              <a:bodyPr/>
              <a:lstStyle/>
              <a:p>
                <a:r>
                  <a:rPr lang="el-GR">
                    <a:noFill/>
                  </a:rPr>
                  <a:t> </a:t>
                </a:r>
              </a:p>
            </p:txBody>
          </p:sp>
        </mc:Fallback>
      </mc:AlternateContent>
      <p:pic>
        <p:nvPicPr>
          <p:cNvPr id="5" name="Picture 4"/>
          <p:cNvPicPr>
            <a:picLocks noChangeAspect="1"/>
          </p:cNvPicPr>
          <p:nvPr/>
        </p:nvPicPr>
        <p:blipFill>
          <a:blip r:embed="rId3"/>
          <a:stretch>
            <a:fillRect/>
          </a:stretch>
        </p:blipFill>
        <p:spPr>
          <a:xfrm>
            <a:off x="5181600" y="2590800"/>
            <a:ext cx="3414251" cy="2432416"/>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584640" y="2643840"/>
              <a:ext cx="8198640" cy="3666600"/>
            </p14:xfrm>
          </p:contentPart>
        </mc:Choice>
        <mc:Fallback xmlns="">
          <p:pic>
            <p:nvPicPr>
              <p:cNvPr id="4" name="Ink 3"/>
              <p:cNvPicPr/>
              <p:nvPr/>
            </p:nvPicPr>
            <p:blipFill>
              <a:blip r:embed="rId5"/>
              <a:stretch>
                <a:fillRect/>
              </a:stretch>
            </p:blipFill>
            <p:spPr>
              <a:xfrm>
                <a:off x="576360" y="2634480"/>
                <a:ext cx="8215920" cy="3688200"/>
              </a:xfrm>
              <a:prstGeom prst="rect">
                <a:avLst/>
              </a:prstGeom>
            </p:spPr>
          </p:pic>
        </mc:Fallback>
      </mc:AlternateContent>
    </p:spTree>
    <p:extLst>
      <p:ext uri="{BB962C8B-B14F-4D97-AF65-F5344CB8AC3E}">
        <p14:creationId xmlns:p14="http://schemas.microsoft.com/office/powerpoint/2010/main" val="1178069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738350" y="1371600"/>
            <a:ext cx="7872249" cy="5257800"/>
          </a:xfrm>
        </p:spPr>
        <p:txBody>
          <a:bodyPr>
            <a:normAutofit/>
          </a:bodyPr>
          <a:lstStyle/>
          <a:p>
            <a:r>
              <a:rPr lang="el-GR" b="1" dirty="0" smtClean="0">
                <a:latin typeface="Calibri" panose="020F0502020204030204" pitchFamily="34" charset="0"/>
                <a:cs typeface="Calibri" panose="020F0502020204030204" pitchFamily="34" charset="0"/>
              </a:rPr>
              <a:t>Παράδειγμα:</a:t>
            </a:r>
          </a:p>
          <a:p>
            <a:r>
              <a:rPr lang="el-GR" sz="2000" dirty="0" smtClean="0">
                <a:latin typeface="Calibri" panose="020F0502020204030204" pitchFamily="34" charset="0"/>
                <a:cs typeface="Calibri" panose="020F0502020204030204" pitchFamily="34" charset="0"/>
              </a:rPr>
              <a:t>Το κύκλωμα του σχήματος έχει συνδεθεί για πολλή ώρα, έτσι ώστε ο πυκνωτής έχει φορτιστεί. Βρείτε τα ρεύματα και το φορτίο στον πυκνωτή.</a:t>
            </a:r>
          </a:p>
        </p:txBody>
      </p:sp>
      <p:pic>
        <p:nvPicPr>
          <p:cNvPr id="4" name="Picture 3"/>
          <p:cNvPicPr>
            <a:picLocks noChangeAspect="1"/>
          </p:cNvPicPr>
          <p:nvPr/>
        </p:nvPicPr>
        <p:blipFill>
          <a:blip r:embed="rId2"/>
          <a:stretch>
            <a:fillRect/>
          </a:stretch>
        </p:blipFill>
        <p:spPr>
          <a:xfrm>
            <a:off x="2743200" y="2895600"/>
            <a:ext cx="5743575" cy="329565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2206800" y="4134240"/>
              <a:ext cx="2726640" cy="1775520"/>
            </p14:xfrm>
          </p:contentPart>
        </mc:Choice>
        <mc:Fallback xmlns="">
          <p:pic>
            <p:nvPicPr>
              <p:cNvPr id="5" name="Ink 4"/>
              <p:cNvPicPr/>
              <p:nvPr/>
            </p:nvPicPr>
            <p:blipFill>
              <a:blip r:embed="rId4"/>
              <a:stretch>
                <a:fillRect/>
              </a:stretch>
            </p:blipFill>
            <p:spPr>
              <a:xfrm>
                <a:off x="2203920" y="4131360"/>
                <a:ext cx="2742480" cy="1789560"/>
              </a:xfrm>
              <a:prstGeom prst="rect">
                <a:avLst/>
              </a:prstGeom>
            </p:spPr>
          </p:pic>
        </mc:Fallback>
      </mc:AlternateContent>
      <p:cxnSp>
        <p:nvCxnSpPr>
          <p:cNvPr id="7" name="Elbow Connector 6"/>
          <p:cNvCxnSpPr/>
          <p:nvPr/>
        </p:nvCxnSpPr>
        <p:spPr>
          <a:xfrm>
            <a:off x="1752600" y="5105400"/>
            <a:ext cx="1600200" cy="533400"/>
          </a:xfrm>
          <a:prstGeom prst="bentConnector3">
            <a:avLst>
              <a:gd name="adj1" fmla="val 166"/>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Vertical Scroll 10"/>
          <p:cNvSpPr/>
          <p:nvPr/>
        </p:nvSpPr>
        <p:spPr>
          <a:xfrm>
            <a:off x="533400" y="2895600"/>
            <a:ext cx="2263542" cy="2209800"/>
          </a:xfrm>
          <a:prstGeom prst="verticalScroll">
            <a:avLst>
              <a:gd name="adj" fmla="val 60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Ο κλάδος </a:t>
            </a:r>
            <a:r>
              <a:rPr lang="en-BS" dirty="0" smtClean="0"/>
              <a:t>ghab </a:t>
            </a:r>
            <a:r>
              <a:rPr lang="el-GR" dirty="0" smtClean="0"/>
              <a:t> ΔΕ διαρρέεται από ρεύμα λόγω του ότι ο πυκνωτης είναι φορτισμένος !!!!!</a:t>
            </a:r>
            <a:endParaRPr lang="en-US" dirty="0"/>
          </a:p>
        </p:txBody>
      </p:sp>
    </p:spTree>
    <p:extLst>
      <p:ext uri="{BB962C8B-B14F-4D97-AF65-F5344CB8AC3E}">
        <p14:creationId xmlns:p14="http://schemas.microsoft.com/office/powerpoint/2010/main" val="4115082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48236" y="762000"/>
            <a:ext cx="3687763" cy="2116030"/>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738350" y="1371600"/>
            <a:ext cx="7872249" cy="5257800"/>
          </a:xfrm>
        </p:spPr>
        <p:txBody>
          <a:bodyPr>
            <a:normAutofit/>
          </a:bodyPr>
          <a:lstStyle/>
          <a:p>
            <a:r>
              <a:rPr lang="el-GR" b="1" dirty="0" smtClean="0">
                <a:latin typeface="Calibri" panose="020F0502020204030204" pitchFamily="34" charset="0"/>
                <a:cs typeface="Calibri" panose="020F0502020204030204" pitchFamily="34" charset="0"/>
              </a:rPr>
              <a:t>Παράδειγμα – Λύση:</a:t>
            </a: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33600" y="1321200"/>
              <a:ext cx="8000640" cy="4960440"/>
            </p14:xfrm>
          </p:contentPart>
        </mc:Choice>
        <mc:Fallback xmlns="">
          <p:pic>
            <p:nvPicPr>
              <p:cNvPr id="5" name="Ink 4"/>
              <p:cNvPicPr/>
              <p:nvPr/>
            </p:nvPicPr>
            <p:blipFill>
              <a:blip r:embed="rId4"/>
              <a:stretch>
                <a:fillRect/>
              </a:stretch>
            </p:blipFill>
            <p:spPr>
              <a:xfrm>
                <a:off x="622800" y="1308600"/>
                <a:ext cx="8024760" cy="4982760"/>
              </a:xfrm>
              <a:prstGeom prst="rect">
                <a:avLst/>
              </a:prstGeom>
            </p:spPr>
          </p:pic>
        </mc:Fallback>
      </mc:AlternateContent>
      <p:sp>
        <p:nvSpPr>
          <p:cNvPr id="6" name="Oval 5"/>
          <p:cNvSpPr/>
          <p:nvPr/>
        </p:nvSpPr>
        <p:spPr>
          <a:xfrm>
            <a:off x="4343400" y="228600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rgbClr val="FF0000"/>
                </a:solidFill>
              </a:rPr>
              <a:t>1</a:t>
            </a:r>
            <a:endParaRPr lang="en-US" dirty="0">
              <a:solidFill>
                <a:srgbClr val="FF0000"/>
              </a:solidFill>
            </a:endParaRPr>
          </a:p>
        </p:txBody>
      </p:sp>
    </p:spTree>
    <p:extLst>
      <p:ext uri="{BB962C8B-B14F-4D97-AF65-F5344CB8AC3E}">
        <p14:creationId xmlns:p14="http://schemas.microsoft.com/office/powerpoint/2010/main" val="12987363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48236" y="762000"/>
            <a:ext cx="3687763" cy="2116030"/>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738350" y="1371600"/>
            <a:ext cx="7872249" cy="5257800"/>
          </a:xfrm>
        </p:spPr>
        <p:txBody>
          <a:bodyPr>
            <a:normAutofit/>
          </a:bodyPr>
          <a:lstStyle/>
          <a:p>
            <a:r>
              <a:rPr lang="el-GR" b="1" dirty="0" smtClean="0">
                <a:latin typeface="Calibri" panose="020F0502020204030204" pitchFamily="34" charset="0"/>
                <a:cs typeface="Calibri" panose="020F0502020204030204" pitchFamily="34" charset="0"/>
              </a:rPr>
              <a:t>Παράδειγμα – Λύση:</a:t>
            </a: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32160" y="1417320"/>
              <a:ext cx="6565680" cy="3340800"/>
            </p14:xfrm>
          </p:contentPart>
        </mc:Choice>
        <mc:Fallback xmlns="">
          <p:pic>
            <p:nvPicPr>
              <p:cNvPr id="5" name="Ink 4"/>
              <p:cNvPicPr/>
              <p:nvPr/>
            </p:nvPicPr>
            <p:blipFill>
              <a:blip r:embed="rId4"/>
              <a:stretch>
                <a:fillRect/>
              </a:stretch>
            </p:blipFill>
            <p:spPr>
              <a:xfrm>
                <a:off x="625320" y="1404360"/>
                <a:ext cx="6585480" cy="3362400"/>
              </a:xfrm>
              <a:prstGeom prst="rect">
                <a:avLst/>
              </a:prstGeom>
            </p:spPr>
          </p:pic>
        </mc:Fallback>
      </mc:AlternateContent>
    </p:spTree>
    <p:extLst>
      <p:ext uri="{BB962C8B-B14F-4D97-AF65-F5344CB8AC3E}">
        <p14:creationId xmlns:p14="http://schemas.microsoft.com/office/powerpoint/2010/main" val="34970091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Τέλος Μαθήματος</a:t>
            </a:r>
            <a:endParaRPr lang="el-G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09800"/>
            <a:ext cx="4253279" cy="4095750"/>
          </a:xfrm>
          <a:prstGeom prst="rect">
            <a:avLst/>
          </a:prstGeom>
          <a:ln>
            <a:noFill/>
          </a:ln>
          <a:effectLst>
            <a:softEdge rad="112500"/>
          </a:effectLst>
        </p:spPr>
      </p:pic>
    </p:spTree>
    <p:extLst>
      <p:ext uri="{BB962C8B-B14F-4D97-AF65-F5344CB8AC3E}">
        <p14:creationId xmlns:p14="http://schemas.microsoft.com/office/powerpoint/2010/main" val="2323600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b="1" dirty="0" smtClean="0"/>
              <a:t>Ηλεκτρικά Κυκλώματα Συνεχούς Ρεύματος</a:t>
            </a:r>
            <a:endParaRPr lang="el-GR" b="1" dirty="0"/>
          </a:p>
          <a:p>
            <a:endParaRPr lang="el-GR" dirty="0"/>
          </a:p>
          <a:p>
            <a:endParaRPr lang="el-GR" dirty="0"/>
          </a:p>
        </p:txBody>
      </p:sp>
      <p:sp>
        <p:nvSpPr>
          <p:cNvPr id="5" name="TextBox 4"/>
          <p:cNvSpPr txBox="1"/>
          <p:nvPr/>
        </p:nvSpPr>
        <p:spPr>
          <a:xfrm>
            <a:off x="152400" y="4863405"/>
            <a:ext cx="4285172" cy="1223412"/>
          </a:xfrm>
          <a:prstGeom prst="rect">
            <a:avLst/>
          </a:prstGeom>
          <a:noFill/>
        </p:spPr>
        <p:txBody>
          <a:bodyPr wrap="square" rtlCol="0">
            <a:spAutoFit/>
          </a:bodyPr>
          <a:lstStyle/>
          <a:p>
            <a:pPr algn="just"/>
            <a:r>
              <a:rPr lang="el-GR" sz="1050" dirty="0" smtClean="0">
                <a:solidFill>
                  <a:srgbClr val="FF0000"/>
                </a:solidFill>
                <a:latin typeface="Cambria" panose="02040503050406030204" pitchFamily="18" charset="0"/>
              </a:rPr>
              <a:t>Εικόνα: Επισκευή μιας πλακέτας κυκλωμάτων ενός υπολογιστή. Χρησιμοποιούμε καθημερινά αντικείμενα που περιέχουν ηλεκτρικά κυκλώματα, συμπεριλαμβανομένων και κάποιων με πολύ μικρότερες πλακέτες από την εικονιζόμενη. Μεταξύ αυτών, έχουμε τα φορητά βιντεοπαιχνίδια, τα κινητά τηλέφωνα, και τις ψηφιακές φωτογραφικές μηχανές. Σε αυτό το κεφάλαιο, μελετάμε απλά ηλεκτρικά κυκλώματα και μαθαίνουμε πώς να τα αναλύουμε.</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92" y="974884"/>
            <a:ext cx="4119007" cy="3888521"/>
          </a:xfrm>
          <a:prstGeom prst="rect">
            <a:avLst/>
          </a:prstGeom>
          <a:ln>
            <a:noFill/>
          </a:ln>
          <a:effectLst>
            <a:softEdge rad="112500"/>
          </a:effectLst>
        </p:spPr>
      </p:pic>
    </p:spTree>
    <p:extLst>
      <p:ext uri="{BB962C8B-B14F-4D97-AF65-F5344CB8AC3E}">
        <p14:creationId xmlns:p14="http://schemas.microsoft.com/office/powerpoint/2010/main" val="384682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738350" y="1371600"/>
            <a:ext cx="7872249" cy="5257800"/>
          </a:xfrm>
        </p:spPr>
        <p:txBody>
          <a:bodyPr>
            <a:normAutofit/>
          </a:bodyPr>
          <a:lstStyle/>
          <a:p>
            <a:r>
              <a:rPr lang="el-GR" b="1" dirty="0" smtClean="0">
                <a:latin typeface="Calibri" panose="020F0502020204030204" pitchFamily="34" charset="0"/>
                <a:cs typeface="Calibri" panose="020F0502020204030204" pitchFamily="34" charset="0"/>
              </a:rPr>
              <a:t>Κυκλώματα </a:t>
            </a:r>
            <a:r>
              <a:rPr lang="en-US" b="1" dirty="0" smtClean="0">
                <a:latin typeface="Calibri" panose="020F0502020204030204" pitchFamily="34" charset="0"/>
                <a:cs typeface="Calibri" panose="020F0502020204030204" pitchFamily="34" charset="0"/>
              </a:rPr>
              <a:t>RC</a:t>
            </a:r>
          </a:p>
          <a:p>
            <a:pPr lvl="1"/>
            <a:r>
              <a:rPr lang="el-GR" dirty="0" smtClean="0">
                <a:latin typeface="Calibri" panose="020F0502020204030204" pitchFamily="34" charset="0"/>
                <a:cs typeface="Calibri" panose="020F0502020204030204" pitchFamily="34" charset="0"/>
              </a:rPr>
              <a:t>Ως τώρα αναλύσαμε κυκλώματα όπου το ρεύμα είναι σταθερό σε μέτρο</a:t>
            </a:r>
          </a:p>
          <a:p>
            <a:pPr lvl="1"/>
            <a:endParaRPr lang="en-US" sz="12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Αν όμως αρχίσουμε να χρησιμοποιούμε πυκνωτές στα κυκλώματά μας, το ρεύμα εξακολουθεί να έχει την ίδια κατεύθυνση αλλά το μέτρο του μπορεί να αλλάζει σε διαφορετικές χρονικές στιγμές</a:t>
            </a:r>
          </a:p>
          <a:p>
            <a:pPr lvl="1"/>
            <a:endParaRPr lang="en-US" sz="12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Ένα κύκλωμα που αποτελείται από συνδυασμούς αντιστάσεων και πυκνωτών ονομάζεται </a:t>
            </a:r>
            <a:r>
              <a:rPr lang="en-US" b="1" i="1" dirty="0" smtClean="0">
                <a:latin typeface="Calibri" panose="020F0502020204030204" pitchFamily="34" charset="0"/>
                <a:cs typeface="Calibri" panose="020F0502020204030204" pitchFamily="34" charset="0"/>
              </a:rPr>
              <a:t>RC-</a:t>
            </a:r>
            <a:r>
              <a:rPr lang="el-GR" b="1" i="1" dirty="0" smtClean="0">
                <a:latin typeface="Calibri" panose="020F0502020204030204" pitchFamily="34" charset="0"/>
                <a:cs typeface="Calibri" panose="020F0502020204030204" pitchFamily="34" charset="0"/>
              </a:rPr>
              <a:t>κύκλωμα</a:t>
            </a:r>
            <a:endParaRPr lang="en-US" b="1" i="1" dirty="0" smtClean="0">
              <a:latin typeface="Calibri" panose="020F0502020204030204" pitchFamily="34" charset="0"/>
              <a:cs typeface="Calibri" panose="020F0502020204030204" pitchFamily="34" charset="0"/>
            </a:endParaRPr>
          </a:p>
          <a:p>
            <a:pPr lvl="2"/>
            <a:r>
              <a:rPr lang="el-GR" dirty="0" smtClean="0">
                <a:latin typeface="Calibri" panose="020F0502020204030204" pitchFamily="34" charset="0"/>
                <a:cs typeface="Calibri" panose="020F0502020204030204" pitchFamily="34" charset="0"/>
              </a:rPr>
              <a:t>Τέτοια βρίσκονται σε φλας φωτογραφικών μηχανών, σε βηματοδότες, σε φανάρια, στο αυτοκίνητό σας, ως φίλτρα αποκοπής συχνοτήτων, </a:t>
            </a:r>
            <a:r>
              <a:rPr lang="el-GR" dirty="0" err="1" smtClean="0">
                <a:latin typeface="Calibri" panose="020F0502020204030204" pitchFamily="34" charset="0"/>
                <a:cs typeface="Calibri" panose="020F0502020204030204" pitchFamily="34" charset="0"/>
              </a:rPr>
              <a:t>κλπ</a:t>
            </a:r>
            <a:endParaRPr lang="el-G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146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076568"/>
            <a:ext cx="3254467" cy="2381892"/>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05400"/>
              </a:xfrm>
            </p:spPr>
            <p:txBody>
              <a:bodyPr>
                <a:normAutofit lnSpcReduction="10000"/>
              </a:bodyPr>
              <a:lstStyle/>
              <a:p>
                <a:r>
                  <a:rPr lang="el-GR" b="1" dirty="0" smtClean="0">
                    <a:latin typeface="Calibri" panose="020F0502020204030204" pitchFamily="34" charset="0"/>
                    <a:cs typeface="Calibri" panose="020F0502020204030204" pitchFamily="34" charset="0"/>
                  </a:rPr>
                  <a:t>Φόρτιση πυκνωτή</a:t>
                </a:r>
              </a:p>
              <a:p>
                <a:pPr lvl="1"/>
                <a:r>
                  <a:rPr lang="el-GR" dirty="0" smtClean="0">
                    <a:latin typeface="Calibri" panose="020F0502020204030204" pitchFamily="34" charset="0"/>
                    <a:cs typeface="Calibri" panose="020F0502020204030204" pitchFamily="34" charset="0"/>
                  </a:rPr>
                  <a:t>Ας θεωρήσουμε ένα απλό </a:t>
                </a:r>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r>
                  <a:rPr lang="en-US" dirty="0" smtClean="0">
                    <a:latin typeface="Calibri" panose="020F0502020204030204" pitchFamily="34" charset="0"/>
                    <a:cs typeface="Calibri" panose="020F0502020204030204" pitchFamily="34" charset="0"/>
                  </a:rPr>
                  <a:t>RC </a:t>
                </a:r>
                <a:r>
                  <a:rPr lang="el-GR" dirty="0" smtClean="0">
                    <a:latin typeface="Calibri" panose="020F0502020204030204" pitchFamily="34" charset="0"/>
                    <a:cs typeface="Calibri" panose="020F0502020204030204" pitchFamily="34" charset="0"/>
                  </a:rPr>
                  <a:t>κύκλωμα με αφόρτιστο </a:t>
                </a:r>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αρχικά πυκνωτή</a:t>
                </a:r>
              </a:p>
              <a:p>
                <a:pPr lvl="1"/>
                <a:r>
                  <a:rPr lang="el-GR" dirty="0" smtClean="0">
                    <a:latin typeface="Calibri" panose="020F0502020204030204" pitchFamily="34" charset="0"/>
                    <a:cs typeface="Calibri" panose="020F0502020204030204" pitchFamily="34" charset="0"/>
                  </a:rPr>
                  <a:t>Όταν ο διακόπτης κλείσει τη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χρονική στιγμή</a:t>
                </a:r>
                <a:r>
                  <a:rPr lang="en-US" dirty="0" smtClean="0">
                    <a:latin typeface="Calibri" panose="020F0502020204030204" pitchFamily="34" charset="0"/>
                    <a:cs typeface="Calibri" panose="020F0502020204030204" pitchFamily="34" charset="0"/>
                  </a:rPr>
                  <a:t> </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=0</m:t>
                    </m:r>
                  </m:oMath>
                </a14:m>
                <a:r>
                  <a:rPr lang="el-GR" dirty="0" smtClean="0">
                    <a:latin typeface="Calibri" panose="020F0502020204030204" pitchFamily="34" charset="0"/>
                    <a:cs typeface="Calibri" panose="020F0502020204030204" pitchFamily="34" charset="0"/>
                  </a:rPr>
                  <a:t>, (θέση α)</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ξεκινά να υπάρχει ρεύμα στο κύκλωμα, κι ο πυκνωτής ξεκινά να φορτίζεται</a:t>
                </a:r>
                <a:endParaRPr lang="el-GR" dirty="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Όσο φορτίζεται, η διαφορά δυναμικού στα άκρα του αυξάνεται</a:t>
                </a:r>
              </a:p>
              <a:p>
                <a:pPr lvl="1"/>
                <a:r>
                  <a:rPr lang="el-GR" dirty="0" smtClean="0">
                    <a:latin typeface="Calibri" panose="020F0502020204030204" pitchFamily="34" charset="0"/>
                    <a:cs typeface="Calibri" panose="020F0502020204030204" pitchFamily="34" charset="0"/>
                  </a:rPr>
                  <a:t>Όταν επιτευχθεί το μέγιστο φορτίο, το ρεύμα που διαρρέει το κύκλωμα </a:t>
                </a:r>
                <a:r>
                  <a:rPr lang="el-GR" dirty="0">
                    <a:latin typeface="Calibri" panose="020F0502020204030204" pitchFamily="34" charset="0"/>
                    <a:cs typeface="Calibri" panose="020F0502020204030204" pitchFamily="34" charset="0"/>
                  </a:rPr>
                  <a:t>μηδενίζεται! Γιατί; </a:t>
                </a:r>
                <a:endParaRPr lang="el-GR" dirty="0" smtClean="0">
                  <a:latin typeface="Calibri" panose="020F0502020204030204" pitchFamily="34" charset="0"/>
                  <a:cs typeface="Calibri" panose="020F0502020204030204" pitchFamily="34" charset="0"/>
                </a:endParaRPr>
              </a:p>
              <a:p>
                <a:pPr lvl="2"/>
                <a:r>
                  <a:rPr lang="el-GR" dirty="0" smtClean="0">
                    <a:latin typeface="Calibri" panose="020F0502020204030204" pitchFamily="34" charset="0"/>
                    <a:cs typeface="Calibri" panose="020F0502020204030204" pitchFamily="34" charset="0"/>
                  </a:rPr>
                  <a:t>Γιατί δεν υπάρχει πια διαφορά δυναμικού στο κύκλωμα!</a:t>
                </a:r>
              </a:p>
              <a:p>
                <a:pPr lvl="2"/>
                <a:r>
                  <a:rPr lang="el-GR" dirty="0" smtClean="0">
                    <a:latin typeface="Calibri" panose="020F0502020204030204" pitchFamily="34" charset="0"/>
                    <a:cs typeface="Calibri" panose="020F0502020204030204" pitchFamily="34" charset="0"/>
                  </a:rPr>
                  <a:t>Ο πυκνωτής έχει </a:t>
                </a:r>
                <a14:m>
                  <m:oMath xmlns:m="http://schemas.openxmlformats.org/officeDocument/2006/math">
                    <m:r>
                      <m:rPr>
                        <m:sty m:val="p"/>
                      </m:rPr>
                      <a:rPr lang="el-GR" i="0" dirty="0" smtClean="0">
                        <a:latin typeface="Cambria Math" panose="02040503050406030204" pitchFamily="18" charset="0"/>
                      </a:rPr>
                      <m:t>Δ</m:t>
                    </m:r>
                    <m:sSub>
                      <m:sSubPr>
                        <m:ctrlPr>
                          <a:rPr lang="el-GR" b="0" i="1" dirty="0" smtClean="0">
                            <a:latin typeface="Cambria Math" panose="02040503050406030204" pitchFamily="18" charset="0"/>
                          </a:rPr>
                        </m:ctrlPr>
                      </m:sSubPr>
                      <m:e>
                        <m:r>
                          <a:rPr lang="en-US" i="1" dirty="0" smtClean="0">
                            <a:latin typeface="Cambria Math" panose="02040503050406030204" pitchFamily="18" charset="0"/>
                          </a:rPr>
                          <m:t>𝑉</m:t>
                        </m:r>
                      </m:e>
                      <m:sub>
                        <m:r>
                          <a:rPr lang="en-US" b="0" i="1" dirty="0" smtClean="0">
                            <a:latin typeface="Cambria Math" panose="02040503050406030204" pitchFamily="18" charset="0"/>
                          </a:rPr>
                          <m:t>𝑐</m:t>
                        </m:r>
                      </m:sub>
                    </m:sSub>
                    <m:r>
                      <a:rPr lang="en-US" b="0" i="1" dirty="0" smtClean="0">
                        <a:latin typeface="Cambria Math" panose="02040503050406030204" pitchFamily="18" charset="0"/>
                      </a:rPr>
                      <m:t>=</m:t>
                    </m:r>
                    <m:r>
                      <a:rPr lang="el-GR" sz="2800" b="1" i="1">
                        <a:latin typeface="Cambria Math" panose="02040503050406030204" pitchFamily="18" charset="0"/>
                        <a:ea typeface="Cambria Math" panose="02040503050406030204" pitchFamily="18" charset="0"/>
                      </a:rPr>
                      <m:t>𝜺</m:t>
                    </m:r>
                  </m:oMath>
                </a14:m>
                <a:r>
                  <a:rPr lang="en-US" dirty="0" smtClean="0">
                    <a:latin typeface="Calibri" panose="020F0502020204030204" pitchFamily="34" charset="0"/>
                    <a:cs typeface="Calibri" panose="020F0502020204030204" pitchFamily="34" charset="0"/>
                  </a:rPr>
                  <a:t>!</a:t>
                </a:r>
                <a:endParaRPr lang="el-GR" dirty="0" smtClean="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rotWithShape="0">
                <a:blip r:embed="rId3"/>
                <a:stretch>
                  <a:fillRect t="-1671"/>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6450480" y="1174680"/>
              <a:ext cx="251280" cy="410760"/>
            </p14:xfrm>
          </p:contentPart>
        </mc:Choice>
        <mc:Fallback xmlns="">
          <p:pic>
            <p:nvPicPr>
              <p:cNvPr id="6" name="Ink 5"/>
              <p:cNvPicPr/>
              <p:nvPr/>
            </p:nvPicPr>
            <p:blipFill>
              <a:blip r:embed="rId6"/>
              <a:stretch>
                <a:fillRect/>
              </a:stretch>
            </p:blipFill>
            <p:spPr>
              <a:xfrm>
                <a:off x="6439680" y="1160640"/>
                <a:ext cx="273600" cy="436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7194240" y="1639440"/>
              <a:ext cx="675720" cy="381600"/>
            </p14:xfrm>
          </p:contentPart>
        </mc:Choice>
        <mc:Fallback xmlns="">
          <p:pic>
            <p:nvPicPr>
              <p:cNvPr id="5" name="Ink 4"/>
              <p:cNvPicPr/>
              <p:nvPr/>
            </p:nvPicPr>
            <p:blipFill>
              <a:blip r:embed="rId9"/>
              <a:stretch>
                <a:fillRect/>
              </a:stretch>
            </p:blipFill>
            <p:spPr>
              <a:xfrm>
                <a:off x="7184880" y="1631880"/>
                <a:ext cx="695880" cy="399600"/>
              </a:xfrm>
              <a:prstGeom prst="rect">
                <a:avLst/>
              </a:prstGeom>
            </p:spPr>
          </p:pic>
        </mc:Fallback>
      </mc:AlternateContent>
    </p:spTree>
    <p:extLst>
      <p:ext uri="{BB962C8B-B14F-4D97-AF65-F5344CB8AC3E}">
        <p14:creationId xmlns:p14="http://schemas.microsoft.com/office/powerpoint/2010/main" val="287106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694346"/>
            <a:ext cx="2590799" cy="2345846"/>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81600"/>
              </a:xfrm>
            </p:spPr>
            <p:txBody>
              <a:bodyPr>
                <a:normAutofit fontScale="92500" lnSpcReduction="10000"/>
              </a:bodyPr>
              <a:lstStyle/>
              <a:p>
                <a:r>
                  <a:rPr lang="el-GR" b="1" dirty="0" smtClean="0">
                    <a:latin typeface="Calibri" panose="020F0502020204030204" pitchFamily="34" charset="0"/>
                    <a:cs typeface="Calibri" panose="020F0502020204030204" pitchFamily="34" charset="0"/>
                  </a:rPr>
                  <a:t>Φόρτιση πυκνωτή</a:t>
                </a:r>
              </a:p>
              <a:p>
                <a:pPr lvl="1"/>
                <a:r>
                  <a:rPr lang="el-GR" dirty="0" smtClean="0">
                    <a:latin typeface="Calibri" panose="020F0502020204030204" pitchFamily="34" charset="0"/>
                    <a:cs typeface="Calibri" panose="020F0502020204030204" pitchFamily="34" charset="0"/>
                  </a:rPr>
                  <a:t>Ας αναλύσουμε τη διαδικασία ποσοτικά</a:t>
                </a:r>
                <a:endParaRPr lang="el-GR" dirty="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Σύμφωνα με το 2</a:t>
                </a:r>
                <a:r>
                  <a:rPr lang="el-GR" baseline="30000" dirty="0" smtClean="0">
                    <a:latin typeface="Calibri" panose="020F0502020204030204" pitchFamily="34" charset="0"/>
                    <a:cs typeface="Calibri" panose="020F0502020204030204" pitchFamily="34" charset="0"/>
                  </a:rPr>
                  <a:t>ο</a:t>
                </a:r>
                <a:r>
                  <a:rPr lang="el-GR" dirty="0" smtClean="0">
                    <a:latin typeface="Calibri" panose="020F0502020204030204" pitchFamily="34" charset="0"/>
                    <a:cs typeface="Calibri" panose="020F0502020204030204" pitchFamily="34" charset="0"/>
                  </a:rPr>
                  <a:t> κανόνα του </a:t>
                </a:r>
                <a:br>
                  <a:rPr lang="el-GR" dirty="0" smtClean="0">
                    <a:latin typeface="Calibri" panose="020F0502020204030204" pitchFamily="34" charset="0"/>
                    <a:cs typeface="Calibri" panose="020F0502020204030204" pitchFamily="34" charset="0"/>
                  </a:rPr>
                </a:br>
                <a:r>
                  <a:rPr lang="en-US" dirty="0" smtClean="0">
                    <a:latin typeface="Calibri" panose="020F0502020204030204" pitchFamily="34" charset="0"/>
                    <a:cs typeface="Calibri" panose="020F0502020204030204" pitchFamily="34" charset="0"/>
                  </a:rPr>
                  <a:t>Kirchhoff</a:t>
                </a:r>
                <a:r>
                  <a:rPr lang="el-GR"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endParaRPr lang="en-US" b="1" i="1" dirty="0" smtClean="0">
                  <a:latin typeface="Calibri" panose="020F0502020204030204" pitchFamily="34" charset="0"/>
                  <a:ea typeface="Cambria Math" panose="02040503050406030204" pitchFamily="18"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nary>
                        <m:naryPr>
                          <m:chr m:val="∑"/>
                          <m:subHide m:val="on"/>
                          <m:supHide m:val="on"/>
                          <m:ctrlPr>
                            <a:rPr lang="el-GR" b="1" i="1" smtClean="0">
                              <a:latin typeface="Cambria Math" panose="02040503050406030204" pitchFamily="18" charset="0"/>
                              <a:ea typeface="Cambria Math" panose="02040503050406030204" pitchFamily="18" charset="0"/>
                            </a:rPr>
                          </m:ctrlPr>
                        </m:naryPr>
                        <m:sub/>
                        <m:sup/>
                        <m:e>
                          <m:r>
                            <m:rPr>
                              <m:sty m:val="p"/>
                            </m:rPr>
                            <a:rPr lang="el-GR" b="0" i="0" smtClean="0">
                              <a:latin typeface="Cambria Math" panose="02040503050406030204" pitchFamily="18" charset="0"/>
                              <a:ea typeface="Cambria Math" panose="02040503050406030204" pitchFamily="18" charset="0"/>
                            </a:rPr>
                            <m:t>Δ</m:t>
                          </m:r>
                          <m:r>
                            <m:rPr>
                              <m:sty m:val="p"/>
                            </m:rPr>
                            <a:rPr lang="en-US" b="0" i="0" smtClean="0">
                              <a:latin typeface="Cambria Math" panose="02040503050406030204" pitchFamily="18" charset="0"/>
                              <a:ea typeface="Cambria Math" panose="02040503050406030204" pitchFamily="18" charset="0"/>
                            </a:rPr>
                            <m:t>V</m:t>
                          </m:r>
                          <m:r>
                            <a:rPr lang="en-US" b="0" i="0" smtClean="0">
                              <a:latin typeface="Cambria Math" panose="02040503050406030204" pitchFamily="18" charset="0"/>
                              <a:ea typeface="Cambria Math" panose="02040503050406030204" pitchFamily="18" charset="0"/>
                            </a:rPr>
                            <m:t>=0</m:t>
                          </m:r>
                        </m:e>
                      </m:nary>
                      <m:r>
                        <a:rPr lang="el-GR" i="1" smtClean="0">
                          <a:latin typeface="Cambria Math" panose="02040503050406030204" pitchFamily="18" charset="0"/>
                          <a:ea typeface="Cambria Math" panose="02040503050406030204" pitchFamily="18" charset="0"/>
                        </a:rPr>
                        <m:t>⟺</m:t>
                      </m:r>
                      <m:r>
                        <m:rPr>
                          <m:sty m:val="p"/>
                        </m:rPr>
                        <a:rPr lang="el-GR" b="0" i="0" smtClean="0">
                          <a:latin typeface="Cambria Math" panose="02040503050406030204" pitchFamily="18" charset="0"/>
                          <a:ea typeface="Cambria Math" panose="02040503050406030204" pitchFamily="18" charset="0"/>
                        </a:rPr>
                        <m:t>Δ</m:t>
                      </m:r>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V</m:t>
                          </m:r>
                        </m:e>
                        <m:sub>
                          <m:r>
                            <a:rPr lang="el-GR" b="0" i="1" smtClean="0">
                              <a:latin typeface="Cambria Math" panose="02040503050406030204" pitchFamily="18" charset="0"/>
                              <a:ea typeface="Cambria Math" panose="02040503050406030204" pitchFamily="18" charset="0"/>
                            </a:rPr>
                            <m:t>𝜋𝜂𝛾𝜂𝜍</m:t>
                          </m:r>
                        </m:sub>
                      </m:sSub>
                      <m:r>
                        <a:rPr lang="el-GR" b="0" i="0" smtClean="0">
                          <a:latin typeface="Cambria Math" panose="02040503050406030204" pitchFamily="18" charset="0"/>
                          <a:ea typeface="Cambria Math" panose="02040503050406030204" pitchFamily="18" charset="0"/>
                        </a:rPr>
                        <m:t>+</m:t>
                      </m:r>
                      <m:r>
                        <m:rPr>
                          <m:sty m:val="p"/>
                        </m:rPr>
                        <a:rPr lang="el-GR" b="0" i="0" smtClean="0">
                          <a:latin typeface="Cambria Math" panose="02040503050406030204" pitchFamily="18" charset="0"/>
                          <a:ea typeface="Cambria Math" panose="02040503050406030204" pitchFamily="18" charset="0"/>
                        </a:rPr>
                        <m:t>Δ</m:t>
                      </m:r>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V</m:t>
                          </m:r>
                        </m:e>
                        <m:sub>
                          <m:r>
                            <m:rPr>
                              <m:sty m:val="p"/>
                            </m:rPr>
                            <a:rPr lang="en-US" b="0" i="0" smtClean="0">
                              <a:latin typeface="Cambria Math" panose="02040503050406030204" pitchFamily="18" charset="0"/>
                              <a:ea typeface="Cambria Math" panose="02040503050406030204" pitchFamily="18" charset="0"/>
                            </a:rPr>
                            <m:t>c</m:t>
                          </m:r>
                        </m:sub>
                      </m:sSub>
                      <m:r>
                        <a:rPr lang="el-GR" b="0" i="1" smtClean="0">
                          <a:latin typeface="Cambria Math" panose="02040503050406030204" pitchFamily="18" charset="0"/>
                          <a:ea typeface="Cambria Math" panose="02040503050406030204" pitchFamily="18" charset="0"/>
                        </a:rPr>
                        <m:t>+</m:t>
                      </m:r>
                      <m:r>
                        <m:rPr>
                          <m:sty m:val="p"/>
                        </m:rPr>
                        <a:rPr lang="el-GR" b="0" i="0" smtClean="0">
                          <a:latin typeface="Cambria Math" panose="02040503050406030204" pitchFamily="18" charset="0"/>
                          <a:ea typeface="Cambria Math" panose="02040503050406030204" pitchFamily="18" charset="0"/>
                        </a:rPr>
                        <m:t>Δ</m:t>
                      </m:r>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V</m:t>
                          </m:r>
                        </m:e>
                        <m:sub>
                          <m:r>
                            <m:rPr>
                              <m:sty m:val="p"/>
                            </m:rPr>
                            <a:rPr lang="en-US" b="0" i="0" smtClean="0">
                              <a:latin typeface="Cambria Math" panose="02040503050406030204" pitchFamily="18" charset="0"/>
                              <a:ea typeface="Cambria Math" panose="02040503050406030204" pitchFamily="18" charset="0"/>
                            </a:rPr>
                            <m:t>R</m:t>
                          </m:r>
                        </m:sub>
                      </m:sSub>
                      <m:r>
                        <a:rPr lang="en-US" b="0" i="1" smtClean="0">
                          <a:latin typeface="Cambria Math" panose="02040503050406030204" pitchFamily="18" charset="0"/>
                          <a:ea typeface="Cambria Math" panose="02040503050406030204" pitchFamily="18" charset="0"/>
                        </a:rPr>
                        <m:t>=0</m:t>
                      </m:r>
                      <m:r>
                        <a:rPr lang="el-GR" i="1">
                          <a:latin typeface="Cambria Math" panose="02040503050406030204" pitchFamily="18" charset="0"/>
                          <a:ea typeface="Cambria Math" panose="02040503050406030204" pitchFamily="18" charset="0"/>
                        </a:rPr>
                        <m:t>⟺</m:t>
                      </m:r>
                      <m:r>
                        <a:rPr lang="el-GR" b="1" i="1">
                          <a:latin typeface="Cambria Math" panose="02040503050406030204" pitchFamily="18" charset="0"/>
                          <a:ea typeface="Cambria Math" panose="02040503050406030204" pitchFamily="18" charset="0"/>
                        </a:rPr>
                        <m:t>𝜺</m:t>
                      </m:r>
                      <m:r>
                        <a:rPr lang="el-GR" b="1" i="1" smtClean="0">
                          <a:latin typeface="Cambria Math" panose="02040503050406030204" pitchFamily="18" charset="0"/>
                          <a:ea typeface="Cambria Math" panose="02040503050406030204" pitchFamily="18" charset="0"/>
                        </a:rPr>
                        <m:t>−</m:t>
                      </m:r>
                      <m:f>
                        <m:fPr>
                          <m:ctrlPr>
                            <a:rPr lang="el-GR"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𝑞</m:t>
                          </m:r>
                        </m:num>
                        <m:den>
                          <m:r>
                            <a:rPr lang="en-US" b="0" i="1" smtClean="0">
                              <a:latin typeface="Cambria Math" panose="02040503050406030204" pitchFamily="18" charset="0"/>
                              <a:ea typeface="Cambria Math" panose="02040503050406030204" pitchFamily="18" charset="0"/>
                            </a:rPr>
                            <m:t>𝐶</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𝑖𝑅</m:t>
                      </m:r>
                      <m:r>
                        <a:rPr lang="en-US" b="0" i="1" smtClean="0">
                          <a:latin typeface="Cambria Math" panose="02040503050406030204" pitchFamily="18" charset="0"/>
                          <a:ea typeface="Cambria Math" panose="02040503050406030204" pitchFamily="18" charset="0"/>
                        </a:rPr>
                        <m:t>=0</m:t>
                      </m:r>
                    </m:oMath>
                  </m:oMathPara>
                </a14:m>
                <a:endParaRPr lang="en-US" dirty="0" smtClean="0">
                  <a:latin typeface="Calibri" panose="020F0502020204030204" pitchFamily="34" charset="0"/>
                  <a:cs typeface="Calibri" panose="020F0502020204030204" pitchFamily="34" charset="0"/>
                </a:endParaRPr>
              </a:p>
              <a:p>
                <a:pPr marL="685800" lvl="2" indent="0">
                  <a:buNone/>
                </a:pPr>
                <a:r>
                  <a:rPr lang="el-GR" dirty="0" smtClean="0">
                    <a:latin typeface="Calibri" panose="020F0502020204030204" pitchFamily="34" charset="0"/>
                    <a:cs typeface="Calibri" panose="020F0502020204030204" pitchFamily="34" charset="0"/>
                  </a:rPr>
                  <a:t>με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𝑞</m:t>
                    </m:r>
                  </m:oMath>
                </a14:m>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το ρεύμα και το φορτίο του πυκνωτή μια συγκεκριμένη χρονική στιγμή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&gt;0</m:t>
                    </m:r>
                  </m:oMath>
                </a14:m>
                <a:r>
                  <a:rPr lang="el-GR" dirty="0" smtClean="0">
                    <a:latin typeface="Calibri" panose="020F0502020204030204" pitchFamily="34" charset="0"/>
                    <a:cs typeface="Calibri" panose="020F0502020204030204" pitchFamily="34" charset="0"/>
                  </a:rPr>
                  <a:t> </a:t>
                </a:r>
                <a:endParaRPr lang="en-US" dirty="0" smtClean="0">
                  <a:latin typeface="Calibri" panose="020F0502020204030204" pitchFamily="34" charset="0"/>
                  <a:cs typeface="Calibri" panose="020F0502020204030204" pitchFamily="34" charset="0"/>
                </a:endParaRPr>
              </a:p>
              <a:p>
                <a:pPr lvl="2"/>
                <a:r>
                  <a:rPr lang="el-GR" dirty="0" smtClean="0">
                    <a:latin typeface="Calibri" panose="020F0502020204030204" pitchFamily="34" charset="0"/>
                    <a:cs typeface="Calibri" panose="020F0502020204030204" pitchFamily="34" charset="0"/>
                  </a:rPr>
                  <a:t>Αποτελούν δηλαδή </a:t>
                </a:r>
                <a:r>
                  <a:rPr lang="el-GR" b="1" i="1" dirty="0" smtClean="0">
                    <a:latin typeface="Calibri" panose="020F0502020204030204" pitchFamily="34" charset="0"/>
                    <a:cs typeface="Calibri" panose="020F0502020204030204" pitchFamily="34" charset="0"/>
                  </a:rPr>
                  <a:t>στιγμιαίες</a:t>
                </a:r>
                <a:r>
                  <a:rPr lang="el-GR" dirty="0" smtClean="0">
                    <a:latin typeface="Calibri" panose="020F0502020204030204" pitchFamily="34" charset="0"/>
                    <a:cs typeface="Calibri" panose="020F0502020204030204" pitchFamily="34" charset="0"/>
                  </a:rPr>
                  <a:t> τιμές</a:t>
                </a:r>
              </a:p>
              <a:p>
                <a:pPr lvl="1"/>
                <a:r>
                  <a:rPr lang="el-GR" dirty="0" smtClean="0">
                    <a:latin typeface="Calibri" panose="020F0502020204030204" pitchFamily="34" charset="0"/>
                    <a:cs typeface="Calibri" panose="020F0502020204030204" pitchFamily="34" charset="0"/>
                  </a:rPr>
                  <a:t>Αρχικά, το ρεύμα που διαρρέει το κύκλωμα είναι </a:t>
                </a:r>
              </a:p>
              <a:p>
                <a:pPr marL="365760" lvl="1" indent="0">
                  <a:buNone/>
                </a:pPr>
                <a:endParaRPr lang="en-US" sz="1000" i="1"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𝑖𝑛𝑖𝑡</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l-GR" b="1" i="1">
                              <a:latin typeface="Cambria Math" panose="02040503050406030204" pitchFamily="18" charset="0"/>
                              <a:ea typeface="Cambria Math" panose="02040503050406030204" pitchFamily="18" charset="0"/>
                            </a:rPr>
                            <m:t>𝜺</m:t>
                          </m:r>
                        </m:num>
                        <m:den>
                          <m:r>
                            <a:rPr lang="en-US" b="0" i="1" smtClean="0">
                              <a:latin typeface="Cambria Math" panose="02040503050406030204" pitchFamily="18" charset="0"/>
                            </a:rPr>
                            <m:t>𝑅</m:t>
                          </m:r>
                        </m:den>
                      </m:f>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=0</m:t>
                      </m:r>
                    </m:oMath>
                  </m:oMathPara>
                </a14:m>
                <a:endParaRPr lang="el-GR" b="0" dirty="0" smtClean="0">
                  <a:latin typeface="Calibri" panose="020F0502020204030204" pitchFamily="34" charset="0"/>
                  <a:cs typeface="Calibri" panose="020F0502020204030204" pitchFamily="34" charset="0"/>
                </a:endParaRPr>
              </a:p>
              <a:p>
                <a:pPr lvl="2"/>
                <a:r>
                  <a:rPr lang="el-GR" dirty="0" smtClean="0">
                    <a:latin typeface="Calibri" panose="020F0502020204030204" pitchFamily="34" charset="0"/>
                    <a:cs typeface="Calibri" panose="020F0502020204030204" pitchFamily="34" charset="0"/>
                  </a:rPr>
                  <a:t>…γιατί το φορτίο του πυκνωτή είναι αρχικά μηδέν</a:t>
                </a:r>
                <a:endParaRPr lang="el-GR" b="0" dirty="0" smtClean="0">
                  <a:latin typeface="Calibri" panose="020F0502020204030204" pitchFamily="34" charset="0"/>
                  <a:cs typeface="Calibri" panose="020F0502020204030204" pitchFamily="34" charset="0"/>
                </a:endParaRPr>
              </a:p>
              <a:p>
                <a:pPr lvl="2"/>
                <a:r>
                  <a:rPr lang="el-GR" dirty="0" smtClean="0">
                    <a:latin typeface="Calibri" panose="020F0502020204030204" pitchFamily="34" charset="0"/>
                    <a:cs typeface="Calibri" panose="020F0502020204030204" pitchFamily="34" charset="0"/>
                  </a:rPr>
                  <a:t>Τότε, η διαφορά δυναμικού της μπαταρίας εμφανίζεται εξ ολοκλήρου στα άκρα της αντίστασης</a:t>
                </a:r>
                <a:endParaRPr lang="en-US" dirty="0" smtClean="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81600"/>
              </a:xfrm>
              <a:blipFill rotWithShape="0">
                <a:blip r:embed="rId3"/>
                <a:stretch>
                  <a:fillRect t="-1529" r="-155" b="-1529"/>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6400800" y="1867269"/>
              <a:ext cx="1600200" cy="676440"/>
            </p14:xfrm>
          </p:contentPart>
        </mc:Choice>
        <mc:Fallback xmlns="">
          <p:pic>
            <p:nvPicPr>
              <p:cNvPr id="5" name="Ink 4"/>
              <p:cNvPicPr/>
              <p:nvPr/>
            </p:nvPicPr>
            <p:blipFill>
              <a:blip r:embed="rId5"/>
              <a:stretch>
                <a:fillRect/>
              </a:stretch>
            </p:blipFill>
            <p:spPr>
              <a:xfrm>
                <a:off x="6387480" y="1853949"/>
                <a:ext cx="1627560" cy="696600"/>
              </a:xfrm>
              <a:prstGeom prst="rect">
                <a:avLst/>
              </a:prstGeom>
            </p:spPr>
          </p:pic>
        </mc:Fallback>
      </mc:AlternateContent>
    </p:spTree>
    <p:extLst>
      <p:ext uri="{BB962C8B-B14F-4D97-AF65-F5344CB8AC3E}">
        <p14:creationId xmlns:p14="http://schemas.microsoft.com/office/powerpoint/2010/main" val="91490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fade">
                                      <p:cBhvr>
                                        <p:cTn id="4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334000"/>
              </a:xfrm>
            </p:spPr>
            <p:txBody>
              <a:bodyPr>
                <a:normAutofit/>
              </a:bodyPr>
              <a:lstStyle/>
              <a:p>
                <a:r>
                  <a:rPr lang="el-GR" b="1" dirty="0" smtClean="0">
                    <a:latin typeface="Calibri" panose="020F0502020204030204" pitchFamily="34" charset="0"/>
                    <a:cs typeface="Calibri" panose="020F0502020204030204" pitchFamily="34" charset="0"/>
                  </a:rPr>
                  <a:t>Φόρτιση πυκνωτή</a:t>
                </a:r>
              </a:p>
              <a:p>
                <a:pPr lvl="1"/>
                <a:r>
                  <a:rPr lang="el-GR" dirty="0">
                    <a:latin typeface="Calibri" panose="020F0502020204030204" pitchFamily="34" charset="0"/>
                    <a:cs typeface="Calibri" panose="020F0502020204030204" pitchFamily="34" charset="0"/>
                  </a:rPr>
                  <a:t>Στο τέλος, όταν ο πυκνωτής είναι φορτισμένος στη μέγιστη τιμή του, τα φορτία παύουν να κινούνται και το ρεύμα στο κύκλωμα είναι μηδέν</a:t>
                </a:r>
              </a:p>
              <a:p>
                <a:pPr lvl="2"/>
                <a:r>
                  <a:rPr lang="el-GR" dirty="0">
                    <a:latin typeface="Calibri" panose="020F0502020204030204" pitchFamily="34" charset="0"/>
                    <a:cs typeface="Calibri" panose="020F0502020204030204" pitchFamily="34" charset="0"/>
                  </a:rPr>
                  <a:t>Τότε, η διαφορά δυναμικού της μπαταρίας εμφανίζεται εξ ολοκλήρου στα άκρα του </a:t>
                </a:r>
                <a:r>
                  <a:rPr lang="el-GR" dirty="0" smtClean="0">
                    <a:latin typeface="Calibri" panose="020F0502020204030204" pitchFamily="34" charset="0"/>
                    <a:cs typeface="Calibri" panose="020F0502020204030204" pitchFamily="34" charset="0"/>
                  </a:rPr>
                  <a:t>πυκνωτή</a:t>
                </a:r>
              </a:p>
              <a:p>
                <a:pPr lvl="2"/>
                <a:r>
                  <a:rPr lang="el-GR" dirty="0" smtClean="0">
                    <a:latin typeface="Calibri" panose="020F0502020204030204" pitchFamily="34" charset="0"/>
                    <a:cs typeface="Calibri" panose="020F0502020204030204" pitchFamily="34" charset="0"/>
                  </a:rPr>
                  <a:t>Το φορτίο του πυκνωτή είναι</a:t>
                </a:r>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 </a:t>
                </a:r>
                <a:endParaRPr lang="en-US" i="1" dirty="0" smtClean="0">
                  <a:latin typeface="Calibri" panose="020F0502020204030204" pitchFamily="34" charset="0"/>
                  <a:cs typeface="Calibri" panose="020F0502020204030204" pitchFamily="34" charset="0"/>
                </a:endParaRPr>
              </a:p>
              <a:p>
                <a:pPr marL="685800" lvl="2"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𝐶</m:t>
                      </m:r>
                      <m:r>
                        <a:rPr lang="el-GR" b="0" i="1" smtClean="0">
                          <a:latin typeface="Cambria Math" panose="02040503050406030204" pitchFamily="18" charset="0"/>
                        </a:rPr>
                        <m:t>𝛥</m:t>
                      </m:r>
                      <m:r>
                        <a:rPr lang="en-US" b="0" i="1" smtClean="0">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𝐶</m:t>
                      </m:r>
                      <m:r>
                        <a:rPr lang="el-GR" b="1" i="1">
                          <a:latin typeface="Cambria Math" panose="02040503050406030204" pitchFamily="18" charset="0"/>
                          <a:ea typeface="Cambria Math" panose="02040503050406030204" pitchFamily="18" charset="0"/>
                        </a:rPr>
                        <m:t>𝜺</m:t>
                      </m:r>
                    </m:oMath>
                  </m:oMathPara>
                </a14:m>
                <a:endParaRPr lang="en-US" b="1" i="1" dirty="0" smtClean="0">
                  <a:latin typeface="Calibri" panose="020F0502020204030204" pitchFamily="34" charset="0"/>
                  <a:ea typeface="Cambria Math" panose="02040503050406030204" pitchFamily="18" charset="0"/>
                  <a:cs typeface="Calibri" panose="020F0502020204030204" pitchFamily="34" charset="0"/>
                </a:endParaRPr>
              </a:p>
              <a:p>
                <a:pPr marL="685800" lvl="2" indent="0">
                  <a:buNone/>
                </a:pPr>
                <a:endParaRPr lang="en-US" sz="700" b="1" dirty="0" smtClean="0">
                  <a:latin typeface="Calibri" panose="020F0502020204030204" pitchFamily="34" charset="0"/>
                  <a:ea typeface="Cambria Math" panose="02040503050406030204" pitchFamily="18"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Θα ήταν επιθυμητό να γνωρίζουμε αναλυτικά τις τιμές του φορτίου και του ρεύματος για κάθε χρονική στιγμή </a:t>
                </a:r>
                <a14:m>
                  <m:oMath xmlns:m="http://schemas.openxmlformats.org/officeDocument/2006/math">
                    <m:r>
                      <a:rPr lang="en-US" b="0" i="1" smtClean="0">
                        <a:latin typeface="Cambria Math" panose="02040503050406030204" pitchFamily="18" charset="0"/>
                      </a:rPr>
                      <m:t>𝑡</m:t>
                    </m:r>
                  </m:oMath>
                </a14:m>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και όχι μόνο τι συμβαίνει στις δυο ακραίες καταστάσεις που περιγράψαμε</a:t>
                </a:r>
              </a:p>
              <a:p>
                <a:pPr lvl="1"/>
                <a:r>
                  <a:rPr lang="el-GR" dirty="0" smtClean="0">
                    <a:latin typeface="Calibri" panose="020F0502020204030204" pitchFamily="34" charset="0"/>
                    <a:cs typeface="Calibri" panose="020F0502020204030204" pitchFamily="34" charset="0"/>
                  </a:rPr>
                  <a:t>Ας το δούμε…</a:t>
                </a:r>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334000"/>
              </a:xfrm>
              <a:blipFill rotWithShape="0">
                <a:blip r:embed="rId2"/>
                <a:stretch>
                  <a:fillRect t="-914"/>
                </a:stretch>
              </a:blipFill>
            </p:spPr>
            <p:txBody>
              <a:bodyPr/>
              <a:lstStyle/>
              <a:p>
                <a:r>
                  <a:rPr lang="el-GR">
                    <a:noFill/>
                  </a:rPr>
                  <a:t> </a:t>
                </a:r>
              </a:p>
            </p:txBody>
          </p:sp>
        </mc:Fallback>
      </mc:AlternateContent>
    </p:spTree>
    <p:extLst>
      <p:ext uri="{BB962C8B-B14F-4D97-AF65-F5344CB8AC3E}">
        <p14:creationId xmlns:p14="http://schemas.microsoft.com/office/powerpoint/2010/main" val="8776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81600"/>
              </a:xfrm>
            </p:spPr>
            <p:txBody>
              <a:bodyPr>
                <a:normAutofit/>
              </a:bodyPr>
              <a:lstStyle/>
              <a:p>
                <a:r>
                  <a:rPr lang="el-GR" b="1" dirty="0" smtClean="0">
                    <a:latin typeface="Calibri" panose="020F0502020204030204" pitchFamily="34" charset="0"/>
                    <a:cs typeface="Calibri" panose="020F0502020204030204" pitchFamily="34" charset="0"/>
                  </a:rPr>
                  <a:t>Φόρτιση πυκνωτή</a:t>
                </a:r>
              </a:p>
              <a:p>
                <a:pPr lvl="1"/>
                <a:r>
                  <a:rPr lang="el-GR" dirty="0" smtClean="0">
                    <a:latin typeface="Calibri" panose="020F0502020204030204" pitchFamily="34" charset="0"/>
                    <a:cs typeface="Calibri" panose="020F0502020204030204" pitchFamily="34" charset="0"/>
                  </a:rPr>
                  <a:t>Ξέρουμε ότι</a:t>
                </a:r>
                <a:r>
                  <a:rPr lang="en-US" dirty="0" smtClean="0">
                    <a:latin typeface="Calibri" panose="020F0502020204030204" pitchFamily="34" charset="0"/>
                    <a:cs typeface="Calibri" panose="020F0502020204030204" pitchFamily="34" charset="0"/>
                  </a:rPr>
                  <a:t>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𝑑𝑞</m:t>
                        </m:r>
                      </m:num>
                      <m:den>
                        <m:r>
                          <a:rPr lang="en-US" b="0" i="1" smtClean="0">
                            <a:latin typeface="Cambria Math" panose="02040503050406030204" pitchFamily="18" charset="0"/>
                          </a:rPr>
                          <m:t>𝑑𝑡</m:t>
                        </m:r>
                      </m:den>
                    </m:f>
                  </m:oMath>
                </a14:m>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και άρα </a:t>
                </a:r>
                <a:endParaRPr lang="en-US" i="1"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a:rPr lang="el-GR" b="1" i="1">
                          <a:latin typeface="Cambria Math" panose="02040503050406030204" pitchFamily="18" charset="0"/>
                          <a:ea typeface="Cambria Math" panose="02040503050406030204" pitchFamily="18" charset="0"/>
                        </a:rPr>
                        <m:t>𝜺</m:t>
                      </m:r>
                      <m:r>
                        <a:rPr lang="el-GR" b="1" i="1">
                          <a:latin typeface="Cambria Math" panose="02040503050406030204" pitchFamily="18" charset="0"/>
                          <a:ea typeface="Cambria Math" panose="02040503050406030204" pitchFamily="18" charset="0"/>
                        </a:rPr>
                        <m:t>−</m:t>
                      </m:r>
                      <m:f>
                        <m:fPr>
                          <m:ctrlPr>
                            <a:rPr lang="el-GR"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𝑞</m:t>
                          </m:r>
                        </m:num>
                        <m:den>
                          <m:r>
                            <a:rPr lang="en-US" i="1">
                              <a:latin typeface="Cambria Math" panose="02040503050406030204" pitchFamily="18" charset="0"/>
                              <a:ea typeface="Cambria Math" panose="02040503050406030204" pitchFamily="18" charset="0"/>
                            </a:rPr>
                            <m:t>𝐶</m:t>
                          </m:r>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𝑖𝑅</m:t>
                      </m:r>
                      <m:r>
                        <a:rPr lang="en-US" b="0" i="1" smtClean="0">
                          <a:latin typeface="Cambria Math"/>
                          <a:ea typeface="Cambria Math" panose="02040503050406030204" pitchFamily="18" charset="0"/>
                        </a:rPr>
                        <m:t>=0</m:t>
                      </m:r>
                      <m:r>
                        <a:rPr lang="el-GR" i="1">
                          <a:latin typeface="Cambria Math" panose="02040503050406030204" pitchFamily="18" charset="0"/>
                          <a:ea typeface="Cambria Math" panose="02040503050406030204" pitchFamily="18" charset="0"/>
                        </a:rPr>
                        <m:t>⟺</m:t>
                      </m:r>
                      <m:f>
                        <m:fPr>
                          <m:ctrlPr>
                            <a:rPr lang="el-GR" i="1" smtClean="0">
                              <a:latin typeface="Cambria Math" panose="02040503050406030204" pitchFamily="18" charset="0"/>
                            </a:rPr>
                          </m:ctrlPr>
                        </m:fPr>
                        <m:num>
                          <m:r>
                            <a:rPr lang="en-US" b="0" i="1" smtClean="0">
                              <a:latin typeface="Cambria Math" panose="02040503050406030204" pitchFamily="18" charset="0"/>
                            </a:rPr>
                            <m:t>𝑑𝑞</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l-GR" b="1" i="1">
                              <a:latin typeface="Cambria Math" panose="02040503050406030204" pitchFamily="18" charset="0"/>
                              <a:ea typeface="Cambria Math" panose="02040503050406030204" pitchFamily="18" charset="0"/>
                            </a:rPr>
                            <m:t>𝜺</m:t>
                          </m:r>
                        </m:num>
                        <m:den>
                          <m:r>
                            <a:rPr lang="en-US" b="0" i="1" smtClean="0">
                              <a:latin typeface="Cambria Math" panose="02040503050406030204" pitchFamily="18" charset="0"/>
                            </a:rPr>
                            <m:t>𝑅</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𝑞</m:t>
                          </m:r>
                        </m:num>
                        <m:den>
                          <m:r>
                            <a:rPr lang="en-US" b="0" i="1" smtClean="0">
                              <a:latin typeface="Cambria Math" panose="02040503050406030204" pitchFamily="18" charset="0"/>
                            </a:rPr>
                            <m:t>𝑅𝐶</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𝐶</m:t>
                          </m:r>
                          <m:r>
                            <a:rPr lang="el-GR" b="1" i="1">
                              <a:latin typeface="Cambria Math" panose="02040503050406030204" pitchFamily="18" charset="0"/>
                              <a:ea typeface="Cambria Math" panose="02040503050406030204" pitchFamily="18" charset="0"/>
                            </a:rPr>
                            <m:t>𝜺</m:t>
                          </m:r>
                        </m:num>
                        <m:den>
                          <m:r>
                            <a:rPr lang="en-US" b="0" i="1" smtClean="0">
                              <a:latin typeface="Cambria Math" panose="02040503050406030204" pitchFamily="18" charset="0"/>
                            </a:rPr>
                            <m:t>𝑅𝐶</m:t>
                          </m:r>
                        </m:den>
                      </m:f>
                    </m:oMath>
                  </m:oMathPara>
                </a14:m>
                <a:endParaRPr lang="en-US"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Πολλαπλασιάζοντας με </a:t>
                </a:r>
                <a14:m>
                  <m:oMath xmlns:m="http://schemas.openxmlformats.org/officeDocument/2006/math">
                    <m:r>
                      <a:rPr lang="en-US" i="1">
                        <a:latin typeface="Cambria Math" panose="02040503050406030204" pitchFamily="18" charset="0"/>
                      </a:rPr>
                      <m:t>𝑑𝑡</m:t>
                    </m:r>
                  </m:oMath>
                </a14:m>
                <a:r>
                  <a:rPr lang="el-GR" dirty="0" smtClean="0">
                    <a:latin typeface="Calibri" panose="020F0502020204030204" pitchFamily="34" charset="0"/>
                    <a:cs typeface="Calibri" panose="020F0502020204030204" pitchFamily="34" charset="0"/>
                  </a:rPr>
                  <a:t> και αναδιατάσσοντας </a:t>
                </a:r>
                <a:endParaRPr lang="en-US" i="1"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f>
                        <m:fPr>
                          <m:ctrlPr>
                            <a:rPr lang="el-GR" i="1" smtClean="0">
                              <a:latin typeface="Cambria Math" panose="02040503050406030204" pitchFamily="18" charset="0"/>
                            </a:rPr>
                          </m:ctrlPr>
                        </m:fPr>
                        <m:num>
                          <m:r>
                            <a:rPr lang="en-US" b="0" i="1" smtClean="0">
                              <a:latin typeface="Cambria Math" panose="02040503050406030204" pitchFamily="18" charset="0"/>
                            </a:rPr>
                            <m:t>𝑑𝑞</m:t>
                          </m:r>
                        </m:num>
                        <m:den>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𝐶</m:t>
                          </m:r>
                          <m:r>
                            <a:rPr lang="el-GR" b="1" i="1">
                              <a:latin typeface="Cambria Math" panose="02040503050406030204" pitchFamily="18" charset="0"/>
                              <a:ea typeface="Cambria Math" panose="02040503050406030204" pitchFamily="18" charset="0"/>
                            </a:rPr>
                            <m:t>𝜺</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𝑅𝐶</m:t>
                          </m:r>
                        </m:den>
                      </m:f>
                      <m:r>
                        <a:rPr lang="en-US" b="0" i="1" smtClean="0">
                          <a:latin typeface="Cambria Math" panose="02040503050406030204" pitchFamily="18" charset="0"/>
                        </a:rPr>
                        <m:t>𝑑𝑡</m:t>
                      </m:r>
                    </m:oMath>
                  </m:oMathPara>
                </a14:m>
                <a:endParaRPr lang="en-US"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Ολοκληρώνοντας </a:t>
                </a:r>
                <a:endParaRPr lang="en-US" i="1"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nary>
                        <m:naryPr>
                          <m:ctrlPr>
                            <a:rPr lang="el-GR" i="1" smtClean="0">
                              <a:latin typeface="Cambria Math" panose="02040503050406030204" pitchFamily="18" charset="0"/>
                            </a:rPr>
                          </m:ctrlPr>
                        </m:naryPr>
                        <m:sub>
                          <m:r>
                            <m:rPr>
                              <m:brk m:alnAt="23"/>
                            </m:rPr>
                            <a:rPr lang="en-US" b="0" i="1" smtClean="0">
                              <a:latin typeface="Cambria Math" panose="02040503050406030204" pitchFamily="18" charset="0"/>
                            </a:rPr>
                            <m:t>0</m:t>
                          </m:r>
                        </m:sub>
                        <m:sup>
                          <m:acc>
                            <m:accPr>
                              <m:chr m:val="̂"/>
                              <m:ctrlPr>
                                <a:rPr lang="el-GR" b="0" i="1" smtClean="0">
                                  <a:latin typeface="Cambria Math" panose="02040503050406030204" pitchFamily="18" charset="0"/>
                                </a:rPr>
                              </m:ctrlPr>
                            </m:accPr>
                            <m:e>
                              <m:r>
                                <a:rPr lang="en-US" b="0" i="1" smtClean="0">
                                  <a:latin typeface="Cambria Math" panose="02040503050406030204" pitchFamily="18" charset="0"/>
                                </a:rPr>
                                <m:t>𝑞</m:t>
                              </m:r>
                            </m:e>
                          </m:acc>
                        </m:sup>
                        <m:e>
                          <m:f>
                            <m:fPr>
                              <m:ctrlPr>
                                <a:rPr lang="el-GR" i="1">
                                  <a:latin typeface="Cambria Math" panose="02040503050406030204" pitchFamily="18" charset="0"/>
                                </a:rPr>
                              </m:ctrlPr>
                            </m:fPr>
                            <m:num>
                              <m:r>
                                <a:rPr lang="en-US" i="1">
                                  <a:latin typeface="Cambria Math" panose="02040503050406030204" pitchFamily="18" charset="0"/>
                                </a:rPr>
                                <m:t>𝑑𝑞</m:t>
                              </m:r>
                            </m:num>
                            <m:den>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𝐶</m:t>
                              </m:r>
                              <m:r>
                                <a:rPr lang="el-GR" b="1" i="1">
                                  <a:latin typeface="Cambria Math" panose="02040503050406030204" pitchFamily="18" charset="0"/>
                                  <a:ea typeface="Cambria Math" panose="02040503050406030204" pitchFamily="18" charset="0"/>
                                </a:rPr>
                                <m:t>𝜺</m:t>
                              </m:r>
                            </m:den>
                          </m:f>
                        </m:e>
                      </m:nary>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𝑅𝐶</m:t>
                          </m:r>
                        </m:den>
                      </m:f>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0</m:t>
                          </m:r>
                        </m:sub>
                        <m:sup>
                          <m:acc>
                            <m:accPr>
                              <m:chr m:val="̂"/>
                              <m:ctrlPr>
                                <a:rPr lang="el-GR" i="1">
                                  <a:latin typeface="Cambria Math" panose="02040503050406030204" pitchFamily="18" charset="0"/>
                                </a:rPr>
                              </m:ctrlPr>
                            </m:accPr>
                            <m:e>
                              <m:r>
                                <a:rPr lang="en-US" b="0" i="1" smtClean="0">
                                  <a:latin typeface="Cambria Math" panose="02040503050406030204" pitchFamily="18" charset="0"/>
                                </a:rPr>
                                <m:t>𝑡</m:t>
                              </m:r>
                            </m:e>
                          </m:acc>
                        </m:sup>
                        <m:e>
                          <m:r>
                            <a:rPr lang="en-US" b="0" i="1" smtClean="0">
                              <a:latin typeface="Cambria Math" panose="02040503050406030204" pitchFamily="18" charset="0"/>
                            </a:rPr>
                            <m:t>𝑑𝑡</m:t>
                          </m:r>
                        </m:e>
                      </m:nary>
                      <m:r>
                        <a:rPr lang="el-GR" i="1">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a:rPr>
                          </m:ctrlPr>
                        </m:funcPr>
                        <m:fName>
                          <m:r>
                            <m:rPr>
                              <m:sty m:val="p"/>
                            </m:rPr>
                            <a:rPr lang="en-US" b="0" i="0" smtClean="0">
                              <a:latin typeface="Cambria Math"/>
                              <a:ea typeface="Cambria Math"/>
                            </a:rPr>
                            <m:t>l</m:t>
                          </m:r>
                          <m:r>
                            <m:rPr>
                              <m:sty m:val="p"/>
                            </m:rPr>
                            <a:rPr lang="en-US" b="0" i="0" smtClean="0">
                              <a:latin typeface="Cambria Math" panose="02040503050406030204" pitchFamily="18" charset="0"/>
                              <a:ea typeface="Cambria Math"/>
                            </a:rPr>
                            <m:t>n</m:t>
                          </m:r>
                        </m:fName>
                        <m:e>
                          <m:d>
                            <m:dPr>
                              <m:ctrlPr>
                                <a:rPr lang="en-US" b="0" i="1" smtClean="0">
                                  <a:latin typeface="Cambria Math" panose="02040503050406030204" pitchFamily="18" charset="0"/>
                                  <a:ea typeface="Cambria Math"/>
                                </a:rPr>
                              </m:ctrlPr>
                            </m:dPr>
                            <m:e>
                              <m:f>
                                <m:fPr>
                                  <m:ctrlPr>
                                    <a:rPr lang="en-US" b="0" i="1" smtClean="0">
                                      <a:latin typeface="Cambria Math" panose="02040503050406030204" pitchFamily="18" charset="0"/>
                                      <a:ea typeface="Cambria Math"/>
                                    </a:rPr>
                                  </m:ctrlPr>
                                </m:fPr>
                                <m:num>
                                  <m:acc>
                                    <m:accPr>
                                      <m:chr m:val="̂"/>
                                      <m:ctrlPr>
                                        <a:rPr lang="el-GR" i="1">
                                          <a:latin typeface="Cambria Math" panose="02040503050406030204" pitchFamily="18" charset="0"/>
                                        </a:rPr>
                                      </m:ctrlPr>
                                    </m:accPr>
                                    <m:e>
                                      <m:r>
                                        <a:rPr lang="en-US" i="1">
                                          <a:latin typeface="Cambria Math" panose="02040503050406030204" pitchFamily="18" charset="0"/>
                                        </a:rPr>
                                        <m:t>𝑞</m:t>
                                      </m:r>
                                    </m:e>
                                  </m:acc>
                                  <m:r>
                                    <a:rPr lang="en-US" i="1">
                                      <a:latin typeface="Cambria Math" panose="02040503050406030204" pitchFamily="18" charset="0"/>
                                    </a:rPr>
                                    <m:t>−</m:t>
                                  </m:r>
                                  <m:r>
                                    <a:rPr lang="en-US" i="1">
                                      <a:latin typeface="Cambria Math" panose="02040503050406030204" pitchFamily="18" charset="0"/>
                                    </a:rPr>
                                    <m:t>𝐶</m:t>
                                  </m:r>
                                  <m:r>
                                    <a:rPr lang="el-GR" b="1" i="1">
                                      <a:latin typeface="Cambria Math" panose="02040503050406030204" pitchFamily="18" charset="0"/>
                                      <a:ea typeface="Cambria Math" panose="02040503050406030204" pitchFamily="18" charset="0"/>
                                    </a:rPr>
                                    <m:t>𝜺</m:t>
                                  </m:r>
                                </m:num>
                                <m:den>
                                  <m:r>
                                    <a:rPr lang="en-US" i="1">
                                      <a:latin typeface="Cambria Math" panose="02040503050406030204" pitchFamily="18" charset="0"/>
                                    </a:rPr>
                                    <m:t>−</m:t>
                                  </m:r>
                                  <m:r>
                                    <a:rPr lang="en-US" i="1">
                                      <a:latin typeface="Cambria Math" panose="02040503050406030204" pitchFamily="18" charset="0"/>
                                    </a:rPr>
                                    <m:t>𝐶</m:t>
                                  </m:r>
                                  <m:r>
                                    <a:rPr lang="el-GR" b="1" i="1">
                                      <a:latin typeface="Cambria Math" panose="02040503050406030204" pitchFamily="18" charset="0"/>
                                      <a:ea typeface="Cambria Math" panose="02040503050406030204" pitchFamily="18" charset="0"/>
                                    </a:rPr>
                                    <m:t>𝜺</m:t>
                                  </m:r>
                                </m:den>
                              </m:f>
                            </m:e>
                          </m:d>
                          <m:r>
                            <a:rPr lang="en-US" b="0" i="1" smtClean="0">
                              <a:latin typeface="Cambria Math"/>
                              <a:ea typeface="Cambria Math"/>
                            </a:rPr>
                            <m:t>=−</m:t>
                          </m:r>
                          <m:f>
                            <m:fPr>
                              <m:ctrlPr>
                                <a:rPr lang="en-US" b="0" i="1" smtClean="0">
                                  <a:latin typeface="Cambria Math" panose="02040503050406030204" pitchFamily="18" charset="0"/>
                                  <a:ea typeface="Cambria Math"/>
                                </a:rPr>
                              </m:ctrlPr>
                            </m:fPr>
                            <m:num>
                              <m:acc>
                                <m:accPr>
                                  <m:chr m:val="̂"/>
                                  <m:ctrlPr>
                                    <a:rPr lang="el-GR" i="1">
                                      <a:latin typeface="Cambria Math" panose="02040503050406030204" pitchFamily="18" charset="0"/>
                                    </a:rPr>
                                  </m:ctrlPr>
                                </m:accPr>
                                <m:e>
                                  <m:r>
                                    <a:rPr lang="en-US" b="0" i="1" smtClean="0">
                                      <a:latin typeface="Cambria Math" panose="02040503050406030204" pitchFamily="18" charset="0"/>
                                    </a:rPr>
                                    <m:t>𝑡</m:t>
                                  </m:r>
                                </m:e>
                              </m:acc>
                            </m:num>
                            <m:den>
                              <m:r>
                                <a:rPr lang="en-US" b="0" i="1" smtClean="0">
                                  <a:latin typeface="Cambria Math"/>
                                  <a:ea typeface="Cambria Math"/>
                                </a:rPr>
                                <m:t>𝑅𝐶</m:t>
                              </m:r>
                            </m:den>
                          </m:f>
                        </m:e>
                      </m:func>
                    </m:oMath>
                  </m:oMathPara>
                </a14:m>
                <a:endParaRPr lang="en-US"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Άρα </a:t>
                </a:r>
                <a:endParaRPr lang="en-US" b="0" i="1"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𝐶</m:t>
                      </m:r>
                      <m:r>
                        <a:rPr lang="el-GR" b="1" i="1">
                          <a:latin typeface="Cambria Math" panose="02040503050406030204" pitchFamily="18" charset="0"/>
                          <a:ea typeface="Cambria Math" panose="02040503050406030204" pitchFamily="18" charset="0"/>
                        </a:rPr>
                        <m:t>𝜺</m:t>
                      </m:r>
                      <m:d>
                        <m:dPr>
                          <m:ctrlPr>
                            <a:rPr lang="el-GR" b="1"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𝑅𝐶</m:t>
                              </m:r>
                            </m:sup>
                          </m:sSup>
                        </m:e>
                      </m:d>
                      <m:r>
                        <a:rPr lang="en-US" b="1"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d>
                        <m:dPr>
                          <m:ctrlPr>
                            <a:rPr lang="el-GR" b="1"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𝑅𝐶</m:t>
                              </m:r>
                            </m:sup>
                          </m:sSup>
                        </m:e>
                      </m:d>
                    </m:oMath>
                  </m:oMathPara>
                </a14:m>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81600"/>
              </a:xfrm>
              <a:blipFill>
                <a:blip r:embed="rId2"/>
                <a:stretch>
                  <a:fillRect t="-941"/>
                </a:stretch>
              </a:blipFill>
            </p:spPr>
            <p:txBody>
              <a:bodyPr/>
              <a:lstStyle/>
              <a:p>
                <a:r>
                  <a:rPr lang="en-US">
                    <a:noFill/>
                  </a:rPr>
                  <a:t> </a:t>
                </a:r>
              </a:p>
            </p:txBody>
          </p:sp>
        </mc:Fallback>
      </mc:AlternateContent>
      <p:sp>
        <p:nvSpPr>
          <p:cNvPr id="4" name="Rounded Rectangle 3"/>
          <p:cNvSpPr/>
          <p:nvPr/>
        </p:nvSpPr>
        <p:spPr>
          <a:xfrm>
            <a:off x="1976120" y="5578522"/>
            <a:ext cx="5186680" cy="60891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61647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81600"/>
              </a:xfrm>
            </p:spPr>
            <p:txBody>
              <a:bodyPr>
                <a:normAutofit fontScale="92500" lnSpcReduction="10000"/>
              </a:bodyPr>
              <a:lstStyle/>
              <a:p>
                <a:r>
                  <a:rPr lang="el-GR" b="1" dirty="0" smtClean="0">
                    <a:latin typeface="Calibri" panose="020F0502020204030204" pitchFamily="34" charset="0"/>
                    <a:cs typeface="Calibri" panose="020F0502020204030204" pitchFamily="34" charset="0"/>
                  </a:rPr>
                  <a:t>Φόρτιση πυκνωτή</a:t>
                </a:r>
              </a:p>
              <a:p>
                <a:pPr lvl="1"/>
                <a:r>
                  <a:rPr lang="el-GR" dirty="0">
                    <a:latin typeface="Calibri" panose="020F0502020204030204" pitchFamily="34" charset="0"/>
                    <a:cs typeface="Calibri" panose="020F0502020204030204" pitchFamily="34" charset="0"/>
                  </a:rPr>
                  <a:t>Π</a:t>
                </a:r>
                <a:r>
                  <a:rPr lang="el-GR" dirty="0" smtClean="0">
                    <a:latin typeface="Calibri" panose="020F0502020204030204" pitchFamily="34" charset="0"/>
                    <a:cs typeface="Calibri" panose="020F0502020204030204" pitchFamily="34" charset="0"/>
                  </a:rPr>
                  <a:t>αραγωγίζοντας τη σχέση</a:t>
                </a:r>
                <a:endParaRPr lang="en-US" dirty="0" smtClean="0">
                  <a:latin typeface="Calibri" panose="020F0502020204030204" pitchFamily="34" charset="0"/>
                  <a:cs typeface="Calibri" panose="020F0502020204030204" pitchFamily="34" charset="0"/>
                </a:endParaRPr>
              </a:p>
              <a:p>
                <a:pPr lvl="1"/>
                <a:endParaRPr lang="el-GR" sz="1050"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𝐶</m:t>
                      </m:r>
                      <m:r>
                        <a:rPr lang="el-GR" b="1" i="1">
                          <a:latin typeface="Cambria Math" panose="02040503050406030204" pitchFamily="18" charset="0"/>
                          <a:ea typeface="Cambria Math" panose="02040503050406030204" pitchFamily="18" charset="0"/>
                        </a:rPr>
                        <m:t>𝜺</m:t>
                      </m:r>
                      <m:d>
                        <m:dPr>
                          <m:ctrlPr>
                            <a:rPr lang="el-GR" b="1"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𝑅𝐶</m:t>
                              </m:r>
                            </m:sup>
                          </m:sSup>
                        </m:e>
                      </m:d>
                      <m:r>
                        <a:rPr lang="en-US" b="1"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𝑄</m:t>
                      </m:r>
                      <m:d>
                        <m:dPr>
                          <m:ctrlPr>
                            <a:rPr lang="el-GR" b="1"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𝑅𝐶</m:t>
                              </m:r>
                            </m:sup>
                          </m:sSup>
                        </m:e>
                      </m:d>
                    </m:oMath>
                  </m:oMathPara>
                </a14:m>
                <a:endParaRPr lang="en-US" b="1" dirty="0" smtClean="0">
                  <a:latin typeface="Calibri" panose="020F0502020204030204" pitchFamily="34" charset="0"/>
                  <a:ea typeface="Cambria Math" panose="02040503050406030204" pitchFamily="18" charset="0"/>
                  <a:cs typeface="Calibri" panose="020F0502020204030204" pitchFamily="34" charset="0"/>
                </a:endParaRPr>
              </a:p>
              <a:p>
                <a:pPr marL="365760" lvl="1" indent="0">
                  <a:buNone/>
                </a:pPr>
                <a:endParaRPr lang="el-GR" sz="600" b="1" dirty="0" smtClean="0">
                  <a:latin typeface="Calibri" panose="020F0502020204030204" pitchFamily="34" charset="0"/>
                  <a:ea typeface="Cambria Math" panose="02040503050406030204" pitchFamily="18" charset="0"/>
                  <a:cs typeface="Calibri" panose="020F0502020204030204" pitchFamily="34" charset="0"/>
                </a:endParaRPr>
              </a:p>
              <a:p>
                <a:pPr marL="365760" lvl="1" indent="0">
                  <a:buNone/>
                </a:pP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ως προς το χρόνο έχουμε ότι </a:t>
                </a:r>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endParaRPr lang="en-US" b="0" i="1"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l-GR" b="1" i="1">
                              <a:latin typeface="Cambria Math" panose="02040503050406030204" pitchFamily="18" charset="0"/>
                              <a:ea typeface="Cambria Math" panose="02040503050406030204" pitchFamily="18" charset="0"/>
                            </a:rPr>
                            <m:t>𝜺</m:t>
                          </m:r>
                        </m:num>
                        <m:den>
                          <m:r>
                            <a:rPr lang="en-US" b="0" i="1" smtClean="0">
                              <a:latin typeface="Cambria Math" panose="02040503050406030204" pitchFamily="18" charset="0"/>
                            </a:rPr>
                            <m:t>𝑅</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𝑅𝐶</m:t>
                          </m:r>
                        </m:sup>
                      </m:sSup>
                    </m:oMath>
                  </m:oMathPara>
                </a14:m>
                <a:endParaRPr lang="en-US" dirty="0" smtClean="0">
                  <a:latin typeface="Calibri" panose="020F0502020204030204" pitchFamily="34" charset="0"/>
                  <a:cs typeface="Calibri" panose="020F0502020204030204" pitchFamily="34" charset="0"/>
                </a:endParaRPr>
              </a:p>
              <a:p>
                <a:pPr lvl="1"/>
                <a:endParaRPr lang="en-US" sz="12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Η ποσότητα </a:t>
                </a:r>
                <a14:m>
                  <m:oMath xmlns:m="http://schemas.openxmlformats.org/officeDocument/2006/math">
                    <m:r>
                      <a:rPr lang="en-US" i="1">
                        <a:latin typeface="Cambria Math" panose="02040503050406030204" pitchFamily="18" charset="0"/>
                      </a:rPr>
                      <m:t>𝑅𝐶</m:t>
                    </m:r>
                  </m:oMath>
                </a14:m>
                <a:r>
                  <a:rPr lang="el-GR" dirty="0" smtClean="0">
                    <a:latin typeface="Calibri" panose="020F0502020204030204" pitchFamily="34" charset="0"/>
                    <a:cs typeface="Calibri" panose="020F0502020204030204" pitchFamily="34" charset="0"/>
                  </a:rPr>
                  <a:t> ονομάζεται </a:t>
                </a:r>
                <a:r>
                  <a:rPr lang="el-GR" b="1" i="1" dirty="0" smtClean="0">
                    <a:latin typeface="Calibri" panose="020F0502020204030204" pitchFamily="34" charset="0"/>
                    <a:cs typeface="Calibri" panose="020F0502020204030204" pitchFamily="34" charset="0"/>
                  </a:rPr>
                  <a:t>χωρητική</a:t>
                </a:r>
                <a:r>
                  <a:rPr lang="el-GR" dirty="0" smtClean="0">
                    <a:latin typeface="Calibri" panose="020F0502020204030204" pitchFamily="34" charset="0"/>
                    <a:cs typeface="Calibri" panose="020F0502020204030204" pitchFamily="34" charset="0"/>
                  </a:rPr>
                  <a:t> </a:t>
                </a:r>
                <a:r>
                  <a:rPr lang="el-GR" b="1" i="1" dirty="0" smtClean="0">
                    <a:latin typeface="Calibri" panose="020F0502020204030204" pitchFamily="34" charset="0"/>
                    <a:cs typeface="Calibri" panose="020F0502020204030204" pitchFamily="34" charset="0"/>
                  </a:rPr>
                  <a:t>χρονική σταθερά </a:t>
                </a:r>
                <a14:m>
                  <m:oMath xmlns:m="http://schemas.openxmlformats.org/officeDocument/2006/math">
                    <m:r>
                      <a:rPr lang="el-GR" b="1" i="1" smtClean="0">
                        <a:latin typeface="Cambria Math" panose="02040503050406030204" pitchFamily="18" charset="0"/>
                      </a:rPr>
                      <m:t>𝝉</m:t>
                    </m:r>
                  </m:oMath>
                </a14:m>
                <a:r>
                  <a:rPr lang="el-GR" b="1" i="1" dirty="0" smtClean="0">
                    <a:latin typeface="Calibri" panose="020F0502020204030204" pitchFamily="34" charset="0"/>
                    <a:cs typeface="Calibri" panose="020F0502020204030204" pitchFamily="34" charset="0"/>
                  </a:rPr>
                  <a:t> </a:t>
                </a:r>
                <a:endParaRPr lang="en-US" b="0" i="1"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a:rPr lang="el-GR" b="0" i="1" dirty="0" smtClean="0">
                          <a:latin typeface="Cambria Math" panose="02040503050406030204" pitchFamily="18" charset="0"/>
                        </a:rPr>
                        <m:t>𝜏</m:t>
                      </m:r>
                      <m:r>
                        <a:rPr lang="el-GR" b="0" i="1" dirty="0" smtClean="0">
                          <a:latin typeface="Cambria Math" panose="02040503050406030204" pitchFamily="18" charset="0"/>
                        </a:rPr>
                        <m:t>=</m:t>
                      </m:r>
                      <m:r>
                        <a:rPr lang="en-US" b="0" i="1" dirty="0" smtClean="0">
                          <a:latin typeface="Cambria Math" panose="02040503050406030204" pitchFamily="18" charset="0"/>
                        </a:rPr>
                        <m:t>𝑅𝐶</m:t>
                      </m:r>
                    </m:oMath>
                  </m:oMathPara>
                </a14:m>
                <a:endParaRPr lang="en-US" i="1" dirty="0" smtClean="0">
                  <a:latin typeface="Calibri" panose="020F0502020204030204" pitchFamily="34" charset="0"/>
                  <a:cs typeface="Calibri" panose="020F0502020204030204" pitchFamily="34" charset="0"/>
                </a:endParaRPr>
              </a:p>
              <a:p>
                <a:pPr lvl="2"/>
                <a:r>
                  <a:rPr lang="el-GR" dirty="0" smtClean="0">
                    <a:latin typeface="Calibri" panose="020F0502020204030204" pitchFamily="34" charset="0"/>
                    <a:cs typeface="Calibri" panose="020F0502020204030204" pitchFamily="34" charset="0"/>
                  </a:rPr>
                  <a:t>Εκφράζει τη χρονική στιγμή όπου το ρεύμα φθίνει στο </a:t>
                </a:r>
                <a14:m>
                  <m:oMath xmlns:m="http://schemas.openxmlformats.org/officeDocument/2006/math">
                    <m:f>
                      <m:fPr>
                        <m:type m:val="lin"/>
                        <m:ctrlPr>
                          <a:rPr lang="el-GR" i="1" smtClean="0">
                            <a:latin typeface="Cambria Math" panose="02040503050406030204" pitchFamily="18" charset="0"/>
                          </a:rPr>
                        </m:ctrlPr>
                      </m:fPr>
                      <m:num>
                        <m:r>
                          <a:rPr lang="el-GR" b="0" i="1" smtClean="0">
                            <a:latin typeface="Cambria Math" panose="02040503050406030204" pitchFamily="18" charset="0"/>
                          </a:rPr>
                          <m:t>1</m:t>
                        </m:r>
                      </m:num>
                      <m:den>
                        <m:r>
                          <a:rPr lang="en-US" b="0" i="1" smtClean="0">
                            <a:latin typeface="Cambria Math" panose="02040503050406030204" pitchFamily="18" charset="0"/>
                          </a:rPr>
                          <m:t>𝑒</m:t>
                        </m:r>
                      </m:den>
                    </m:f>
                  </m:oMath>
                </a14:m>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της αρχική του τιμής</a:t>
                </a:r>
                <a:r>
                  <a:rPr lang="en-US" dirty="0" smtClean="0">
                    <a:latin typeface="Calibri" panose="020F0502020204030204" pitchFamily="34" charset="0"/>
                    <a:cs typeface="Calibri" panose="020F0502020204030204" pitchFamily="34" charset="0"/>
                  </a:rPr>
                  <a:t> (</a:t>
                </a:r>
                <a14:m>
                  <m:oMath xmlns:m="http://schemas.openxmlformats.org/officeDocument/2006/math">
                    <m:r>
                      <a:rPr lang="el-GR" i="1">
                        <a:latin typeface="Cambria Math" panose="02040503050406030204" pitchFamily="18" charset="0"/>
                      </a:rPr>
                      <m:t>0.</m:t>
                    </m:r>
                    <m:r>
                      <a:rPr lang="en-US" b="0" i="0" smtClean="0">
                        <a:latin typeface="Cambria Math" panose="02040503050406030204" pitchFamily="18" charset="0"/>
                      </a:rPr>
                      <m:t>368</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𝑖</m:t>
                        </m:r>
                      </m:sub>
                    </m:sSub>
                    <m:r>
                      <a:rPr lang="en-US" b="0" i="0" smtClean="0">
                        <a:latin typeface="Cambria Math" panose="02040503050406030204" pitchFamily="18" charset="0"/>
                        <a:ea typeface="Cambria Math" panose="02040503050406030204" pitchFamily="18" charset="0"/>
                      </a:rPr>
                      <m:t>)</m:t>
                    </m:r>
                  </m:oMath>
                </a14:m>
                <a:r>
                  <a:rPr lang="en-US" dirty="0" smtClean="0">
                    <a:latin typeface="Calibri" panose="020F0502020204030204" pitchFamily="34" charset="0"/>
                    <a:cs typeface="Calibri" panose="020F0502020204030204" pitchFamily="34" charset="0"/>
                  </a:rPr>
                  <a:t>,</a:t>
                </a:r>
                <a:endParaRPr lang="el-GR" dirty="0" smtClean="0">
                  <a:latin typeface="Calibri" panose="020F0502020204030204" pitchFamily="34" charset="0"/>
                  <a:cs typeface="Calibri" panose="020F0502020204030204" pitchFamily="34" charset="0"/>
                </a:endParaRPr>
              </a:p>
              <a:p>
                <a:pPr lvl="2"/>
                <a:r>
                  <a:rPr lang="el-GR" dirty="0" smtClean="0">
                    <a:latin typeface="Calibri" panose="020F0502020204030204" pitchFamily="34" charset="0"/>
                    <a:cs typeface="Calibri" panose="020F0502020204030204" pitchFamily="34" charset="0"/>
                  </a:rPr>
                  <a:t>Αντίστοιχα, τη χρονική στιγμή όπου το φορτίο αυξάνει από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=0</m:t>
                    </m:r>
                  </m:oMath>
                </a14:m>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στην τιμή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=0.632</m:t>
                    </m:r>
                    <m:r>
                      <a:rPr lang="en-US" b="0" i="1" smtClean="0">
                        <a:latin typeface="Cambria Math" panose="02040503050406030204" pitchFamily="18" charset="0"/>
                      </a:rPr>
                      <m:t>𝐶</m:t>
                    </m:r>
                    <m:r>
                      <a:rPr lang="el-GR" b="1" i="1" smtClean="0">
                        <a:latin typeface="Cambria Math" panose="02040503050406030204" pitchFamily="18" charset="0"/>
                        <a:ea typeface="Cambria Math" panose="02040503050406030204" pitchFamily="18" charset="0"/>
                      </a:rPr>
                      <m:t>𝜺</m:t>
                    </m:r>
                  </m:oMath>
                </a14:m>
                <a:r>
                  <a:rPr lang="el-GR" i="1" dirty="0" smtClean="0">
                    <a:latin typeface="Calibri" panose="020F0502020204030204" pitchFamily="34" charset="0"/>
                    <a:cs typeface="Calibri" panose="020F0502020204030204" pitchFamily="34" charset="0"/>
                  </a:rPr>
                  <a:t> </a:t>
                </a:r>
                <a:endParaRPr lang="en-US" i="1" dirty="0" smtClean="0">
                  <a:latin typeface="Calibri" panose="020F0502020204030204" pitchFamily="34" charset="0"/>
                  <a:cs typeface="Calibri" panose="020F0502020204030204" pitchFamily="34" charset="0"/>
                </a:endParaRPr>
              </a:p>
              <a:p>
                <a:pPr lvl="2"/>
                <a:r>
                  <a:rPr lang="el-GR" dirty="0" smtClean="0">
                    <a:latin typeface="Calibri" panose="020F0502020204030204" pitchFamily="34" charset="0"/>
                    <a:cs typeface="Calibri" panose="020F0502020204030204" pitchFamily="34" charset="0"/>
                  </a:rPr>
                  <a:t>Με άλλα λόγια</a:t>
                </a:r>
                <a:r>
                  <a:rPr lang="el-GR" dirty="0" smtClean="0">
                    <a:latin typeface="Calibri" panose="020F0502020204030204" pitchFamily="34" charset="0"/>
                    <a:cs typeface="Calibri" panose="020F0502020204030204" pitchFamily="34" charset="0"/>
                    <a:sym typeface="Wingdings" panose="05000000000000000000" pitchFamily="2" charset="2"/>
                  </a:rPr>
                  <a:t>, εκφράζει τη χρονική στιγμή που ο πυκνωτής φορτίζεται στο 63.2% του συνολικού του φορτίου,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Q</m:t>
                        </m:r>
                      </m:e>
                      <m:sub>
                        <m:r>
                          <m:rPr>
                            <m:sty m:val="p"/>
                          </m:rPr>
                          <a:rPr lang="en-US" b="0" i="0" smtClean="0">
                            <a:latin typeface="Cambria Math" panose="02040503050406030204" pitchFamily="18" charset="0"/>
                          </a:rPr>
                          <m:t>max</m:t>
                        </m:r>
                      </m:sub>
                    </m:sSub>
                    <m:r>
                      <a:rPr lang="en-US" b="0" i="0" smtClean="0">
                        <a:latin typeface="Cambria Math" panose="02040503050406030204" pitchFamily="18" charset="0"/>
                      </a:rPr>
                      <m:t>=</m:t>
                    </m:r>
                    <m:r>
                      <a:rPr lang="en-US" i="1">
                        <a:latin typeface="Cambria Math" panose="02040503050406030204" pitchFamily="18" charset="0"/>
                      </a:rPr>
                      <m:t>𝐶</m:t>
                    </m:r>
                    <m:r>
                      <a:rPr lang="el-GR" b="1" i="1">
                        <a:latin typeface="Cambria Math" panose="02040503050406030204" pitchFamily="18" charset="0"/>
                        <a:ea typeface="Cambria Math" panose="02040503050406030204" pitchFamily="18" charset="0"/>
                      </a:rPr>
                      <m:t>𝜺</m:t>
                    </m:r>
                  </m:oMath>
                </a14:m>
                <a:endParaRPr lang="el-GR" dirty="0">
                  <a:latin typeface="Calibri" panose="020F0502020204030204" pitchFamily="34" charset="0"/>
                  <a:cs typeface="Calibri" panose="020F0502020204030204" pitchFamily="34" charset="0"/>
                </a:endParaRPr>
              </a:p>
              <a:p>
                <a:pPr lvl="2"/>
                <a:endParaRPr lang="el-GR" i="1"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81600"/>
              </a:xfrm>
              <a:blipFill rotWithShape="0">
                <a:blip r:embed="rId2"/>
                <a:stretch>
                  <a:fillRect t="-1529"/>
                </a:stretch>
              </a:blipFill>
            </p:spPr>
            <p:txBody>
              <a:bodyPr/>
              <a:lstStyle/>
              <a:p>
                <a:r>
                  <a:rPr lang="el-GR">
                    <a:noFill/>
                  </a:rPr>
                  <a:t> </a:t>
                </a:r>
              </a:p>
            </p:txBody>
          </p:sp>
        </mc:Fallback>
      </mc:AlternateContent>
      <p:sp>
        <p:nvSpPr>
          <p:cNvPr id="4" name="Rounded Rectangle 3"/>
          <p:cNvSpPr/>
          <p:nvPr/>
        </p:nvSpPr>
        <p:spPr>
          <a:xfrm>
            <a:off x="3455275" y="3200400"/>
            <a:ext cx="1981200" cy="68580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87037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fade">
                                      <p:cBhvr>
                                        <p:cTn id="4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10274</TotalTime>
  <Words>643</Words>
  <Application>Microsoft Office PowerPoint</Application>
  <PresentationFormat>On-screen Show (4:3)</PresentationFormat>
  <Paragraphs>151</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vt:lpstr>
      <vt:lpstr>Cambria</vt:lpstr>
      <vt:lpstr>Cambria Math</vt:lpstr>
      <vt:lpstr>Wingdings</vt:lpstr>
      <vt:lpstr>Wingdings 2</vt:lpstr>
      <vt:lpstr>Theme2</vt:lpstr>
      <vt:lpstr>PowerPoint Presentation</vt:lpstr>
      <vt:lpstr>Φυσική για Μηχανικούς</vt:lpstr>
      <vt:lpstr>Φυσική για Μηχανικούς</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Τέλος Μαθήματος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George Kafentzis</cp:lastModifiedBy>
  <cp:revision>991</cp:revision>
  <cp:lastPrinted>2019-11-14T08:09:52Z</cp:lastPrinted>
  <dcterms:created xsi:type="dcterms:W3CDTF">2006-08-16T00:00:00Z</dcterms:created>
  <dcterms:modified xsi:type="dcterms:W3CDTF">2022-01-13T11:50:26Z</dcterms:modified>
  <cp:contentStatus/>
</cp:coreProperties>
</file>